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lkatra" charset="1" panose="03080902040302020200"/>
      <p:regular r:id="rId25"/>
    </p:embeddedFont>
    <p:embeddedFont>
      <p:font typeface="Balsamiq Sans Bold" charset="1" panose="02000603000000000000"/>
      <p:regular r:id="rId26"/>
    </p:embeddedFont>
    <p:embeddedFont>
      <p:font typeface="Mulled Wine Season" charset="1" panose="00000000000000000000"/>
      <p:regular r:id="rId27"/>
    </p:embeddedFont>
    <p:embeddedFont>
      <p:font typeface="Bungee" charset="1" panose="00000000000000000000"/>
      <p:regular r:id="rId28"/>
    </p:embeddedFont>
    <p:embeddedFont>
      <p:font typeface="Balsamiq Sans" charset="1" panose="02000603000000000000"/>
      <p:regular r:id="rId29"/>
    </p:embeddedFont>
    <p:embeddedFont>
      <p:font typeface="Redressed" charset="1" panose="02000506000000020003"/>
      <p:regular r:id="rId30"/>
    </p:embeddedFont>
    <p:embeddedFont>
      <p:font typeface="Paytone One" charset="1" panose="00000500000000000000"/>
      <p:regular r:id="rId31"/>
    </p:embeddedFont>
    <p:embeddedFont>
      <p:font typeface="Amazing Grotesk" charset="1" panose="0200050304000002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 Id="rId4" Target="../media/image9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svg" Type="http://schemas.openxmlformats.org/officeDocument/2006/relationships/image"/><Relationship Id="rId2" Target="../media/image92.png" Type="http://schemas.openxmlformats.org/officeDocument/2006/relationships/image"/><Relationship Id="rId3" Target="../media/image93.png" Type="http://schemas.openxmlformats.org/officeDocument/2006/relationships/image"/><Relationship Id="rId4" Target="../media/image9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9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svg" Type="http://schemas.openxmlformats.org/officeDocument/2006/relationships/image"/><Relationship Id="rId12" Target="../media/image97.png" Type="http://schemas.openxmlformats.org/officeDocument/2006/relationships/image"/><Relationship Id="rId13" Target="../media/image98.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71.png" Type="http://schemas.openxmlformats.org/officeDocument/2006/relationships/image"/><Relationship Id="rId17" Target="../media/image7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2" Target="../media/image99.png" Type="http://schemas.openxmlformats.org/officeDocument/2006/relationships/image"/><Relationship Id="rId3" Target="../media/image100.png" Type="http://schemas.openxmlformats.org/officeDocument/2006/relationships/image"/><Relationship Id="rId4" Target="../media/image101.png" Type="http://schemas.openxmlformats.org/officeDocument/2006/relationships/image"/><Relationship Id="rId5" Target="../media/image102.png" Type="http://schemas.openxmlformats.org/officeDocument/2006/relationships/image"/><Relationship Id="rId6" Target="../media/image103.pn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7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85.png" Type="http://schemas.openxmlformats.org/officeDocument/2006/relationships/image"/><Relationship Id="rId12" Target="../media/image86.svg" Type="http://schemas.openxmlformats.org/officeDocument/2006/relationships/image"/><Relationship Id="rId13" Target="../media/image90.png" Type="http://schemas.openxmlformats.org/officeDocument/2006/relationships/image"/><Relationship Id="rId14" Target="../media/image91.svg" Type="http://schemas.openxmlformats.org/officeDocument/2006/relationships/image"/><Relationship Id="rId15" Target="../media/image5.png" Type="http://schemas.openxmlformats.org/officeDocument/2006/relationships/image"/><Relationship Id="rId16" Target="../media/image6.svg" Type="http://schemas.openxmlformats.org/officeDocument/2006/relationships/image"/><Relationship Id="rId2" Target="../media/image99.png" Type="http://schemas.openxmlformats.org/officeDocument/2006/relationships/image"/><Relationship Id="rId3" Target="../media/image100.png" Type="http://schemas.openxmlformats.org/officeDocument/2006/relationships/image"/><Relationship Id="rId4" Target="../media/image101.png" Type="http://schemas.openxmlformats.org/officeDocument/2006/relationships/image"/><Relationship Id="rId5" Target="../media/image102.png" Type="http://schemas.openxmlformats.org/officeDocument/2006/relationships/image"/><Relationship Id="rId6" Target="../media/image103.pn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7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2" Target="../media/image104.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6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2" Target="../media/image104.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6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2" Target="../media/image105.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6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2" Target="../media/image71.png" Type="http://schemas.openxmlformats.org/officeDocument/2006/relationships/image"/><Relationship Id="rId3" Target="../media/image72.svg" Type="http://schemas.openxmlformats.org/officeDocument/2006/relationships/image"/><Relationship Id="rId4" Target="../media/image105.pn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6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12" Target="../media/image110.png" Type="http://schemas.openxmlformats.org/officeDocument/2006/relationships/image"/><Relationship Id="rId13" Target="../media/image111.svg" Type="http://schemas.openxmlformats.org/officeDocument/2006/relationships/image"/><Relationship Id="rId14" Target="../media/image1.png" Type="http://schemas.openxmlformats.org/officeDocument/2006/relationships/image"/><Relationship Id="rId15" Target="../media/image2.svg" Type="http://schemas.openxmlformats.org/officeDocument/2006/relationships/image"/><Relationship Id="rId16" Target="../media/image71.png" Type="http://schemas.openxmlformats.org/officeDocument/2006/relationships/image"/><Relationship Id="rId17" Target="../media/image7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06.png" Type="http://schemas.openxmlformats.org/officeDocument/2006/relationships/image"/><Relationship Id="rId5" Target="../media/image107.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108.png" Type="http://schemas.openxmlformats.org/officeDocument/2006/relationships/image"/><Relationship Id="rId9" Target="../media/image10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37.png" Type="http://schemas.openxmlformats.org/officeDocument/2006/relationships/image"/><Relationship Id="rId19" Target="../media/image38.svg" Type="http://schemas.openxmlformats.org/officeDocument/2006/relationships/image"/><Relationship Id="rId2" Target="../media/image3.png" Type="http://schemas.openxmlformats.org/officeDocument/2006/relationships/image"/><Relationship Id="rId20" Target="../media/image39.png" Type="http://schemas.openxmlformats.org/officeDocument/2006/relationships/image"/><Relationship Id="rId21" Target="../media/image40.svg" Type="http://schemas.openxmlformats.org/officeDocument/2006/relationships/image"/><Relationship Id="rId22" Target="../media/image41.png" Type="http://schemas.openxmlformats.org/officeDocument/2006/relationships/image"/><Relationship Id="rId23" Target="../media/image42.svg" Type="http://schemas.openxmlformats.org/officeDocument/2006/relationships/image"/><Relationship Id="rId24" Target="../media/image43.png" Type="http://schemas.openxmlformats.org/officeDocument/2006/relationships/image"/><Relationship Id="rId25" Target="../media/image44.svg" Type="http://schemas.openxmlformats.org/officeDocument/2006/relationships/image"/><Relationship Id="rId26" Target="../media/image45.png" Type="http://schemas.openxmlformats.org/officeDocument/2006/relationships/image"/><Relationship Id="rId27" Target="../media/image46.svg" Type="http://schemas.openxmlformats.org/officeDocument/2006/relationships/image"/><Relationship Id="rId28" Target="../media/image47.png" Type="http://schemas.openxmlformats.org/officeDocument/2006/relationships/image"/><Relationship Id="rId29" Target="../media/image48.svg" Type="http://schemas.openxmlformats.org/officeDocument/2006/relationships/image"/><Relationship Id="rId3" Target="../media/image4.svg" Type="http://schemas.openxmlformats.org/officeDocument/2006/relationships/image"/><Relationship Id="rId30" Target="../media/image49.png" Type="http://schemas.openxmlformats.org/officeDocument/2006/relationships/image"/><Relationship Id="rId31" Target="../media/image50.svg" Type="http://schemas.openxmlformats.org/officeDocument/2006/relationships/image"/><Relationship Id="rId32" Target="../media/image51.png" Type="http://schemas.openxmlformats.org/officeDocument/2006/relationships/image"/><Relationship Id="rId33" Target="../media/image52.svg" Type="http://schemas.openxmlformats.org/officeDocument/2006/relationships/image"/><Relationship Id="rId34" Target="../media/image53.png" Type="http://schemas.openxmlformats.org/officeDocument/2006/relationships/image"/><Relationship Id="rId35" Target="../media/image54.svg" Type="http://schemas.openxmlformats.org/officeDocument/2006/relationships/image"/><Relationship Id="rId36" Target="../media/image55.png" Type="http://schemas.openxmlformats.org/officeDocument/2006/relationships/image"/><Relationship Id="rId37" Target="../media/image56.svg" Type="http://schemas.openxmlformats.org/officeDocument/2006/relationships/image"/><Relationship Id="rId38" Target="../media/image57.png" Type="http://schemas.openxmlformats.org/officeDocument/2006/relationships/image"/><Relationship Id="rId39" Target="../media/image58.svg" Type="http://schemas.openxmlformats.org/officeDocument/2006/relationships/image"/><Relationship Id="rId4" Target="../media/image23.png" Type="http://schemas.openxmlformats.org/officeDocument/2006/relationships/image"/><Relationship Id="rId40" Target="../media/image59.png" Type="http://schemas.openxmlformats.org/officeDocument/2006/relationships/image"/><Relationship Id="rId41" Target="../media/image60.svg" Type="http://schemas.openxmlformats.org/officeDocument/2006/relationships/image"/><Relationship Id="rId42" Target="../media/image61.png" Type="http://schemas.openxmlformats.org/officeDocument/2006/relationships/image"/><Relationship Id="rId43" Target="../media/image62.svg" Type="http://schemas.openxmlformats.org/officeDocument/2006/relationships/image"/><Relationship Id="rId44" Target="../media/image63.png" Type="http://schemas.openxmlformats.org/officeDocument/2006/relationships/image"/><Relationship Id="rId45" Target="../media/image64.svg" Type="http://schemas.openxmlformats.org/officeDocument/2006/relationships/image"/><Relationship Id="rId46" Target="../media/image65.png" Type="http://schemas.openxmlformats.org/officeDocument/2006/relationships/image"/><Relationship Id="rId47" Target="../media/image66.svg" Type="http://schemas.openxmlformats.org/officeDocument/2006/relationships/image"/><Relationship Id="rId48" Target="../media/image5.png" Type="http://schemas.openxmlformats.org/officeDocument/2006/relationships/image"/><Relationship Id="rId49" Target="../media/image6.svg" Type="http://schemas.openxmlformats.org/officeDocument/2006/relationships/image"/><Relationship Id="rId5" Target="../media/image24.svg" Type="http://schemas.openxmlformats.org/officeDocument/2006/relationships/image"/><Relationship Id="rId50" Target="../media/image67.png" Type="http://schemas.openxmlformats.org/officeDocument/2006/relationships/image"/><Relationship Id="rId51" Target="../media/image68.svg" Type="http://schemas.openxmlformats.org/officeDocument/2006/relationships/image"/><Relationship Id="rId52" Target="../media/image69.png" Type="http://schemas.openxmlformats.org/officeDocument/2006/relationships/image"/><Relationship Id="rId53" Target="../media/image7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69.png" Type="http://schemas.openxmlformats.org/officeDocument/2006/relationships/image"/><Relationship Id="rId13" Target="../media/image7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 Id="rId8" Target="../media/image79.png" Type="http://schemas.openxmlformats.org/officeDocument/2006/relationships/image"/><Relationship Id="rId9" Target="../media/image8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71.png" Type="http://schemas.openxmlformats.org/officeDocument/2006/relationships/image"/><Relationship Id="rId15" Target="../media/image72.svg" Type="http://schemas.openxmlformats.org/officeDocument/2006/relationships/image"/><Relationship Id="rId2" Target="../media/image81.png" Type="http://schemas.openxmlformats.org/officeDocument/2006/relationships/image"/><Relationship Id="rId3" Target="../media/image82.sv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jpeg" Type="http://schemas.openxmlformats.org/officeDocument/2006/relationships/image"/><Relationship Id="rId3" Target="../media/image88.png" Type="http://schemas.openxmlformats.org/officeDocument/2006/relationships/image"/><Relationship Id="rId4" Target="../media/image89.pn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13" Target="../media/image71.png" Type="http://schemas.openxmlformats.org/officeDocument/2006/relationships/image"/><Relationship Id="rId14" Target="../media/image72.svg" Type="http://schemas.openxmlformats.org/officeDocument/2006/relationships/image"/><Relationship Id="rId2" Target="../media/image87.jpeg" Type="http://schemas.openxmlformats.org/officeDocument/2006/relationships/image"/><Relationship Id="rId3" Target="../media/image88.png" Type="http://schemas.openxmlformats.org/officeDocument/2006/relationships/image"/><Relationship Id="rId4" Target="../media/image89.pn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9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false" flipV="false" rot="0">
            <a:off x="1769116" y="559141"/>
            <a:ext cx="1430022" cy="1430022"/>
          </a:xfrm>
          <a:custGeom>
            <a:avLst/>
            <a:gdLst/>
            <a:ahLst/>
            <a:cxnLst/>
            <a:rect r="r" b="b" t="t" l="l"/>
            <a:pathLst>
              <a:path h="1430022" w="1430022">
                <a:moveTo>
                  <a:pt x="0" y="0"/>
                </a:moveTo>
                <a:lnTo>
                  <a:pt x="1430021" y="0"/>
                </a:lnTo>
                <a:lnTo>
                  <a:pt x="1430021" y="1430022"/>
                </a:lnTo>
                <a:lnTo>
                  <a:pt x="0" y="1430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65140" y="3425104"/>
            <a:ext cx="5252469" cy="6861896"/>
          </a:xfrm>
          <a:custGeom>
            <a:avLst/>
            <a:gdLst/>
            <a:ahLst/>
            <a:cxnLst/>
            <a:rect r="r" b="b" t="t" l="l"/>
            <a:pathLst>
              <a:path h="6861896" w="5252469">
                <a:moveTo>
                  <a:pt x="0" y="0"/>
                </a:moveTo>
                <a:lnTo>
                  <a:pt x="5252470" y="0"/>
                </a:lnTo>
                <a:lnTo>
                  <a:pt x="5252470" y="6861896"/>
                </a:lnTo>
                <a:lnTo>
                  <a:pt x="0" y="6861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14565" y="25417"/>
            <a:ext cx="6814411" cy="5674546"/>
          </a:xfrm>
          <a:custGeom>
            <a:avLst/>
            <a:gdLst/>
            <a:ahLst/>
            <a:cxnLst/>
            <a:rect r="r" b="b" t="t" l="l"/>
            <a:pathLst>
              <a:path h="5674546" w="6814411">
                <a:moveTo>
                  <a:pt x="0" y="0"/>
                </a:moveTo>
                <a:lnTo>
                  <a:pt x="6814411" y="0"/>
                </a:lnTo>
                <a:lnTo>
                  <a:pt x="6814411" y="5674545"/>
                </a:lnTo>
                <a:lnTo>
                  <a:pt x="0" y="5674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643822" y="1426552"/>
            <a:ext cx="6862982" cy="5482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Merhaba Oyuncu</a:t>
            </a:r>
          </a:p>
        </p:txBody>
      </p:sp>
      <p:sp>
        <p:nvSpPr>
          <p:cNvPr name="TextBox 6" id="6"/>
          <p:cNvSpPr txBox="true"/>
          <p:nvPr/>
        </p:nvSpPr>
        <p:spPr>
          <a:xfrm rot="0">
            <a:off x="8643822" y="2141563"/>
            <a:ext cx="6862982" cy="10435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Ben Angelo,</a:t>
            </a:r>
          </a:p>
          <a:p>
            <a:pPr algn="ctr">
              <a:lnSpc>
                <a:spcPts val="3926"/>
              </a:lnSpc>
            </a:pPr>
            <a:r>
              <a:rPr lang="en-US" sz="4619" spc="-318">
                <a:solidFill>
                  <a:srgbClr val="344A3D"/>
                </a:solidFill>
                <a:latin typeface="Alkatra"/>
                <a:ea typeface="Alkatra"/>
                <a:cs typeface="Alkatra"/>
                <a:sym typeface="Alkatra"/>
              </a:rPr>
              <a:t>Ama sen Dostum diyebilirsin.</a:t>
            </a:r>
          </a:p>
        </p:txBody>
      </p:sp>
      <p:sp>
        <p:nvSpPr>
          <p:cNvPr name="Freeform 7" id="7"/>
          <p:cNvSpPr/>
          <p:nvPr/>
        </p:nvSpPr>
        <p:spPr>
          <a:xfrm flipH="false" flipV="false" rot="0">
            <a:off x="1028700" y="7929269"/>
            <a:ext cx="2995766" cy="2658062"/>
          </a:xfrm>
          <a:custGeom>
            <a:avLst/>
            <a:gdLst/>
            <a:ahLst/>
            <a:cxnLst/>
            <a:rect r="r" b="b" t="t" l="l"/>
            <a:pathLst>
              <a:path h="2658062" w="2995766">
                <a:moveTo>
                  <a:pt x="0" y="0"/>
                </a:moveTo>
                <a:lnTo>
                  <a:pt x="2995766" y="0"/>
                </a:lnTo>
                <a:lnTo>
                  <a:pt x="2995766" y="2658062"/>
                </a:lnTo>
                <a:lnTo>
                  <a:pt x="0" y="26580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B0202"/>
        </a:solidFill>
      </p:bgPr>
    </p:bg>
    <p:spTree>
      <p:nvGrpSpPr>
        <p:cNvPr id="1" name=""/>
        <p:cNvGrpSpPr/>
        <p:nvPr/>
      </p:nvGrpSpPr>
      <p:grpSpPr>
        <a:xfrm>
          <a:off x="0" y="0"/>
          <a:ext cx="0" cy="0"/>
          <a:chOff x="0" y="0"/>
          <a:chExt cx="0" cy="0"/>
        </a:xfrm>
      </p:grpSpPr>
      <p:sp>
        <p:nvSpPr>
          <p:cNvPr name="Freeform 2" id="2"/>
          <p:cNvSpPr/>
          <p:nvPr/>
        </p:nvSpPr>
        <p:spPr>
          <a:xfrm flipH="false" flipV="false" rot="0">
            <a:off x="0" y="33618"/>
            <a:ext cx="18288000" cy="10219765"/>
          </a:xfrm>
          <a:custGeom>
            <a:avLst/>
            <a:gdLst/>
            <a:ahLst/>
            <a:cxnLst/>
            <a:rect r="r" b="b" t="t" l="l"/>
            <a:pathLst>
              <a:path h="10219765" w="18288000">
                <a:moveTo>
                  <a:pt x="0" y="0"/>
                </a:moveTo>
                <a:lnTo>
                  <a:pt x="18288000" y="0"/>
                </a:lnTo>
                <a:lnTo>
                  <a:pt x="18288000" y="10219764"/>
                </a:lnTo>
                <a:lnTo>
                  <a:pt x="0" y="10219764"/>
                </a:lnTo>
                <a:lnTo>
                  <a:pt x="0" y="0"/>
                </a:lnTo>
                <a:close/>
              </a:path>
            </a:pathLst>
          </a:custGeom>
          <a:blipFill>
            <a:blip r:embed="rId2"/>
            <a:stretch>
              <a:fillRect l="0" t="0" r="0" b="0"/>
            </a:stretch>
          </a:blipFill>
        </p:spPr>
      </p:sp>
      <p:grpSp>
        <p:nvGrpSpPr>
          <p:cNvPr name="Group 3" id="3"/>
          <p:cNvGrpSpPr/>
          <p:nvPr/>
        </p:nvGrpSpPr>
        <p:grpSpPr>
          <a:xfrm rot="0">
            <a:off x="0" y="0"/>
            <a:ext cx="18288000" cy="10261883"/>
            <a:chOff x="0" y="0"/>
            <a:chExt cx="3452203" cy="1937123"/>
          </a:xfrm>
        </p:grpSpPr>
        <p:sp>
          <p:nvSpPr>
            <p:cNvPr name="Freeform 4" id="4"/>
            <p:cNvSpPr/>
            <p:nvPr/>
          </p:nvSpPr>
          <p:spPr>
            <a:xfrm flipH="false" flipV="false" rot="0">
              <a:off x="0" y="0"/>
              <a:ext cx="3452203" cy="1937123"/>
            </a:xfrm>
            <a:custGeom>
              <a:avLst/>
              <a:gdLst/>
              <a:ahLst/>
              <a:cxnLst/>
              <a:rect r="r" b="b" t="t" l="l"/>
              <a:pathLst>
                <a:path h="1937123" w="3452203">
                  <a:moveTo>
                    <a:pt x="0" y="0"/>
                  </a:moveTo>
                  <a:lnTo>
                    <a:pt x="3452203" y="0"/>
                  </a:lnTo>
                  <a:lnTo>
                    <a:pt x="3452203" y="1937123"/>
                  </a:lnTo>
                  <a:lnTo>
                    <a:pt x="0" y="1937123"/>
                  </a:lnTo>
                  <a:close/>
                </a:path>
              </a:pathLst>
            </a:custGeom>
            <a:gradFill rotWithShape="true">
              <a:gsLst>
                <a:gs pos="0">
                  <a:srgbClr val="FFFFFF">
                    <a:alpha val="0"/>
                  </a:srgbClr>
                </a:gs>
                <a:gs pos="50000">
                  <a:srgbClr val="FFFFFF">
                    <a:alpha val="100000"/>
                  </a:srgbClr>
                </a:gs>
                <a:gs pos="100000">
                  <a:srgbClr val="FFFFFF">
                    <a:alpha val="0"/>
                  </a:srgbClr>
                </a:gs>
              </a:gsLst>
              <a:lin ang="5400000"/>
            </a:gradFill>
          </p:spPr>
        </p:sp>
        <p:sp>
          <p:nvSpPr>
            <p:cNvPr name="TextBox 5" id="5"/>
            <p:cNvSpPr txBox="true"/>
            <p:nvPr/>
          </p:nvSpPr>
          <p:spPr>
            <a:xfrm>
              <a:off x="0" y="28575"/>
              <a:ext cx="3452203" cy="1908548"/>
            </a:xfrm>
            <a:prstGeom prst="rect">
              <a:avLst/>
            </a:prstGeom>
          </p:spPr>
          <p:txBody>
            <a:bodyPr anchor="ctr" rtlCol="false" tIns="70877" lIns="70877" bIns="70877" rIns="70877"/>
            <a:lstStyle/>
            <a:p>
              <a:pPr algn="ctr">
                <a:lnSpc>
                  <a:spcPts val="1495"/>
                </a:lnSpc>
              </a:pPr>
            </a:p>
          </p:txBody>
        </p:sp>
      </p:grpSp>
      <p:sp>
        <p:nvSpPr>
          <p:cNvPr name="Freeform 6" id="6"/>
          <p:cNvSpPr/>
          <p:nvPr/>
        </p:nvSpPr>
        <p:spPr>
          <a:xfrm flipH="false" flipV="false" rot="0">
            <a:off x="6715619" y="3493818"/>
            <a:ext cx="17476741" cy="6793182"/>
          </a:xfrm>
          <a:custGeom>
            <a:avLst/>
            <a:gdLst/>
            <a:ahLst/>
            <a:cxnLst/>
            <a:rect r="r" b="b" t="t" l="l"/>
            <a:pathLst>
              <a:path h="6793182" w="17476741">
                <a:moveTo>
                  <a:pt x="0" y="0"/>
                </a:moveTo>
                <a:lnTo>
                  <a:pt x="17476741" y="0"/>
                </a:lnTo>
                <a:lnTo>
                  <a:pt x="17476741" y="6793182"/>
                </a:lnTo>
                <a:lnTo>
                  <a:pt x="0" y="6793182"/>
                </a:lnTo>
                <a:lnTo>
                  <a:pt x="0" y="0"/>
                </a:lnTo>
                <a:close/>
              </a:path>
            </a:pathLst>
          </a:custGeom>
          <a:blipFill>
            <a:blip r:embed="rId3"/>
            <a:stretch>
              <a:fillRect l="-26211" t="-79976" r="-28191" b="-84844"/>
            </a:stretch>
          </a:blipFill>
        </p:spPr>
      </p:sp>
      <p:sp>
        <p:nvSpPr>
          <p:cNvPr name="Freeform 7" id="7"/>
          <p:cNvSpPr/>
          <p:nvPr/>
        </p:nvSpPr>
        <p:spPr>
          <a:xfrm flipH="false" flipV="false" rot="0">
            <a:off x="11700775" y="1706930"/>
            <a:ext cx="7900946" cy="9431766"/>
          </a:xfrm>
          <a:custGeom>
            <a:avLst/>
            <a:gdLst/>
            <a:ahLst/>
            <a:cxnLst/>
            <a:rect r="r" b="b" t="t" l="l"/>
            <a:pathLst>
              <a:path h="9431766" w="7900946">
                <a:moveTo>
                  <a:pt x="0" y="0"/>
                </a:moveTo>
                <a:lnTo>
                  <a:pt x="7900946" y="0"/>
                </a:lnTo>
                <a:lnTo>
                  <a:pt x="7900946" y="9431766"/>
                </a:lnTo>
                <a:lnTo>
                  <a:pt x="0" y="9431766"/>
                </a:lnTo>
                <a:lnTo>
                  <a:pt x="0" y="0"/>
                </a:lnTo>
                <a:close/>
              </a:path>
            </a:pathLst>
          </a:custGeom>
          <a:blipFill>
            <a:blip r:embed="rId4"/>
            <a:stretch>
              <a:fillRect l="0" t="-12271" r="-8230" b="-8815"/>
            </a:stretch>
          </a:blipFill>
        </p:spPr>
      </p:sp>
      <p:grpSp>
        <p:nvGrpSpPr>
          <p:cNvPr name="Group 8" id="8"/>
          <p:cNvGrpSpPr/>
          <p:nvPr/>
        </p:nvGrpSpPr>
        <p:grpSpPr>
          <a:xfrm rot="0">
            <a:off x="295615" y="7671652"/>
            <a:ext cx="4670161" cy="896517"/>
            <a:chOff x="0" y="0"/>
            <a:chExt cx="1230001" cy="236120"/>
          </a:xfrm>
        </p:grpSpPr>
        <p:sp>
          <p:nvSpPr>
            <p:cNvPr name="Freeform 9" id="9"/>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0" id="10"/>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032682" y="7671652"/>
            <a:ext cx="4670161" cy="896517"/>
            <a:chOff x="0" y="0"/>
            <a:chExt cx="1230001" cy="236120"/>
          </a:xfrm>
        </p:grpSpPr>
        <p:sp>
          <p:nvSpPr>
            <p:cNvPr name="Freeform 12" id="12"/>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3" id="13"/>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95615" y="8828435"/>
            <a:ext cx="4670161" cy="896517"/>
            <a:chOff x="0" y="0"/>
            <a:chExt cx="1230001" cy="236120"/>
          </a:xfrm>
        </p:grpSpPr>
        <p:sp>
          <p:nvSpPr>
            <p:cNvPr name="Freeform 15" id="15"/>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6" id="16"/>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032682" y="8828435"/>
            <a:ext cx="4670161" cy="896517"/>
            <a:chOff x="0" y="0"/>
            <a:chExt cx="1230001" cy="236120"/>
          </a:xfrm>
        </p:grpSpPr>
        <p:sp>
          <p:nvSpPr>
            <p:cNvPr name="Freeform 18" id="18"/>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9" id="19"/>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634387" y="7491799"/>
            <a:ext cx="2354845" cy="2130483"/>
          </a:xfrm>
          <a:prstGeom prst="rect">
            <a:avLst/>
          </a:prstGeom>
        </p:spPr>
        <p:txBody>
          <a:bodyPr anchor="t" rtlCol="false" tIns="0" lIns="0" bIns="0" rIns="0">
            <a:spAutoFit/>
          </a:bodyPr>
          <a:lstStyle/>
          <a:p>
            <a:pPr algn="l" marL="0" indent="0" lvl="1">
              <a:lnSpc>
                <a:spcPts val="8815"/>
              </a:lnSpc>
              <a:spcBef>
                <a:spcPct val="0"/>
              </a:spcBef>
            </a:pPr>
            <a:r>
              <a:rPr lang="en-US" sz="4385">
                <a:solidFill>
                  <a:srgbClr val="000000"/>
                </a:solidFill>
                <a:latin typeface="Balsamiq Sans"/>
                <a:ea typeface="Balsamiq Sans"/>
                <a:cs typeface="Balsamiq Sans"/>
                <a:sym typeface="Balsamiq Sans"/>
              </a:rPr>
              <a:t>A</a:t>
            </a:r>
            <a:r>
              <a:rPr lang="en-US" sz="4385" strike="noStrike" u="none">
                <a:solidFill>
                  <a:srgbClr val="000000"/>
                </a:solidFill>
                <a:latin typeface="Balsamiq Sans"/>
                <a:ea typeface="Balsamiq Sans"/>
                <a:cs typeface="Balsamiq Sans"/>
                <a:sym typeface="Balsamiq Sans"/>
              </a:rPr>
              <a:t>. Ankara</a:t>
            </a:r>
          </a:p>
          <a:p>
            <a:pPr algn="l" marL="0" indent="0" lvl="1">
              <a:lnSpc>
                <a:spcPts val="8815"/>
              </a:lnSpc>
              <a:spcBef>
                <a:spcPct val="0"/>
              </a:spcBef>
            </a:pPr>
            <a:r>
              <a:rPr lang="en-US" sz="4385" strike="noStrike" u="none">
                <a:solidFill>
                  <a:srgbClr val="000000"/>
                </a:solidFill>
                <a:latin typeface="Balsamiq Sans"/>
                <a:ea typeface="Balsamiq Sans"/>
                <a:cs typeface="Balsamiq Sans"/>
                <a:sym typeface="Balsamiq Sans"/>
              </a:rPr>
              <a:t>C. Siirt</a:t>
            </a:r>
          </a:p>
        </p:txBody>
      </p:sp>
      <p:sp>
        <p:nvSpPr>
          <p:cNvPr name="TextBox 21" id="21"/>
          <p:cNvSpPr txBox="true"/>
          <p:nvPr/>
        </p:nvSpPr>
        <p:spPr>
          <a:xfrm rot="0">
            <a:off x="5246170" y="7496754"/>
            <a:ext cx="4243184" cy="2120572"/>
          </a:xfrm>
          <a:prstGeom prst="rect">
            <a:avLst/>
          </a:prstGeom>
        </p:spPr>
        <p:txBody>
          <a:bodyPr anchor="t" rtlCol="false" tIns="0" lIns="0" bIns="0" rIns="0">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name="TextBox 22" id="22"/>
          <p:cNvSpPr txBox="true"/>
          <p:nvPr/>
        </p:nvSpPr>
        <p:spPr>
          <a:xfrm rot="0">
            <a:off x="97823" y="1873580"/>
            <a:ext cx="9605020" cy="4777642"/>
          </a:xfrm>
          <a:prstGeom prst="rect">
            <a:avLst/>
          </a:prstGeom>
        </p:spPr>
        <p:txBody>
          <a:bodyPr anchor="t" rtlCol="false" tIns="0" lIns="0" bIns="0" rIns="0">
            <a:spAutoFit/>
          </a:bodyPr>
          <a:lstStyle/>
          <a:p>
            <a:pPr algn="ctr">
              <a:lnSpc>
                <a:spcPts val="4763"/>
              </a:lnSpc>
            </a:pPr>
            <a:r>
              <a:rPr lang="en-US" sz="3402">
                <a:solidFill>
                  <a:srgbClr val="000000"/>
                </a:solidFill>
                <a:latin typeface="Paytone One"/>
                <a:ea typeface="Paytone One"/>
                <a:cs typeface="Paytone One"/>
                <a:sym typeface="Paytone One"/>
              </a:rPr>
              <a:t> </a:t>
            </a:r>
            <a:r>
              <a:rPr lang="en-US" sz="3402">
                <a:solidFill>
                  <a:srgbClr val="000000"/>
                </a:solidFill>
                <a:latin typeface="Paytone One"/>
                <a:ea typeface="Paytone One"/>
                <a:cs typeface="Paytone One"/>
                <a:sym typeface="Paytone One"/>
              </a:rPr>
              <a:t>Türkiye’nin başkentidir ve İç Anadolu Bölgesi'nde yer alır. 1923 yılında Türkiye Cumhuriyeti’nin başkenti ilan edilmiştir. Siyasi ve idari merkez olmasıyla tanınan şehir, aynı zamanda üniversiteleri, müzeleri ve modern şehir yapısıyla dikkat çeker.</a:t>
            </a:r>
          </a:p>
          <a:p>
            <a:pPr algn="ctr">
              <a:lnSpc>
                <a:spcPts val="476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B0202"/>
        </a:solidFill>
      </p:bgPr>
    </p:bg>
    <p:spTree>
      <p:nvGrpSpPr>
        <p:cNvPr id="1" name=""/>
        <p:cNvGrpSpPr/>
        <p:nvPr/>
      </p:nvGrpSpPr>
      <p:grpSpPr>
        <a:xfrm>
          <a:off x="0" y="0"/>
          <a:ext cx="0" cy="0"/>
          <a:chOff x="0" y="0"/>
          <a:chExt cx="0" cy="0"/>
        </a:xfrm>
      </p:grpSpPr>
      <p:sp>
        <p:nvSpPr>
          <p:cNvPr name="Freeform 2" id="2"/>
          <p:cNvSpPr/>
          <p:nvPr/>
        </p:nvSpPr>
        <p:spPr>
          <a:xfrm flipH="false" flipV="false" rot="0">
            <a:off x="0" y="33618"/>
            <a:ext cx="18288000" cy="10219765"/>
          </a:xfrm>
          <a:custGeom>
            <a:avLst/>
            <a:gdLst/>
            <a:ahLst/>
            <a:cxnLst/>
            <a:rect r="r" b="b" t="t" l="l"/>
            <a:pathLst>
              <a:path h="10219765" w="18288000">
                <a:moveTo>
                  <a:pt x="0" y="0"/>
                </a:moveTo>
                <a:lnTo>
                  <a:pt x="18288000" y="0"/>
                </a:lnTo>
                <a:lnTo>
                  <a:pt x="18288000" y="10219764"/>
                </a:lnTo>
                <a:lnTo>
                  <a:pt x="0" y="10219764"/>
                </a:lnTo>
                <a:lnTo>
                  <a:pt x="0" y="0"/>
                </a:lnTo>
                <a:close/>
              </a:path>
            </a:pathLst>
          </a:custGeom>
          <a:blipFill>
            <a:blip r:embed="rId2"/>
            <a:stretch>
              <a:fillRect l="0" t="0" r="0" b="0"/>
            </a:stretch>
          </a:blipFill>
        </p:spPr>
      </p:sp>
      <p:grpSp>
        <p:nvGrpSpPr>
          <p:cNvPr name="Group 3" id="3"/>
          <p:cNvGrpSpPr/>
          <p:nvPr/>
        </p:nvGrpSpPr>
        <p:grpSpPr>
          <a:xfrm rot="0">
            <a:off x="0" y="103862"/>
            <a:ext cx="18288000" cy="10261883"/>
            <a:chOff x="0" y="0"/>
            <a:chExt cx="3452203" cy="1937123"/>
          </a:xfrm>
        </p:grpSpPr>
        <p:sp>
          <p:nvSpPr>
            <p:cNvPr name="Freeform 4" id="4"/>
            <p:cNvSpPr/>
            <p:nvPr/>
          </p:nvSpPr>
          <p:spPr>
            <a:xfrm flipH="false" flipV="false" rot="0">
              <a:off x="0" y="0"/>
              <a:ext cx="3452203" cy="1937123"/>
            </a:xfrm>
            <a:custGeom>
              <a:avLst/>
              <a:gdLst/>
              <a:ahLst/>
              <a:cxnLst/>
              <a:rect r="r" b="b" t="t" l="l"/>
              <a:pathLst>
                <a:path h="1937123" w="3452203">
                  <a:moveTo>
                    <a:pt x="0" y="0"/>
                  </a:moveTo>
                  <a:lnTo>
                    <a:pt x="3452203" y="0"/>
                  </a:lnTo>
                  <a:lnTo>
                    <a:pt x="3452203" y="1937123"/>
                  </a:lnTo>
                  <a:lnTo>
                    <a:pt x="0" y="1937123"/>
                  </a:lnTo>
                  <a:close/>
                </a:path>
              </a:pathLst>
            </a:custGeom>
            <a:gradFill rotWithShape="true">
              <a:gsLst>
                <a:gs pos="0">
                  <a:srgbClr val="FFFFFF">
                    <a:alpha val="0"/>
                  </a:srgbClr>
                </a:gs>
                <a:gs pos="50000">
                  <a:srgbClr val="FFFFFF">
                    <a:alpha val="100000"/>
                  </a:srgbClr>
                </a:gs>
                <a:gs pos="100000">
                  <a:srgbClr val="FFFFFF">
                    <a:alpha val="0"/>
                  </a:srgbClr>
                </a:gs>
              </a:gsLst>
              <a:lin ang="5400000"/>
            </a:gradFill>
          </p:spPr>
        </p:sp>
        <p:sp>
          <p:nvSpPr>
            <p:cNvPr name="TextBox 5" id="5"/>
            <p:cNvSpPr txBox="true"/>
            <p:nvPr/>
          </p:nvSpPr>
          <p:spPr>
            <a:xfrm>
              <a:off x="0" y="28575"/>
              <a:ext cx="3452203" cy="1908548"/>
            </a:xfrm>
            <a:prstGeom prst="rect">
              <a:avLst/>
            </a:prstGeom>
          </p:spPr>
          <p:txBody>
            <a:bodyPr anchor="ctr" rtlCol="false" tIns="70877" lIns="70877" bIns="70877" rIns="70877"/>
            <a:lstStyle/>
            <a:p>
              <a:pPr algn="ctr">
                <a:lnSpc>
                  <a:spcPts val="1495"/>
                </a:lnSpc>
              </a:pPr>
            </a:p>
          </p:txBody>
        </p:sp>
      </p:grpSp>
      <p:sp>
        <p:nvSpPr>
          <p:cNvPr name="Freeform 6" id="6"/>
          <p:cNvSpPr/>
          <p:nvPr/>
        </p:nvSpPr>
        <p:spPr>
          <a:xfrm flipH="false" flipV="false" rot="0">
            <a:off x="6715619" y="3493818"/>
            <a:ext cx="17476741" cy="6793182"/>
          </a:xfrm>
          <a:custGeom>
            <a:avLst/>
            <a:gdLst/>
            <a:ahLst/>
            <a:cxnLst/>
            <a:rect r="r" b="b" t="t" l="l"/>
            <a:pathLst>
              <a:path h="6793182" w="17476741">
                <a:moveTo>
                  <a:pt x="0" y="0"/>
                </a:moveTo>
                <a:lnTo>
                  <a:pt x="17476741" y="0"/>
                </a:lnTo>
                <a:lnTo>
                  <a:pt x="17476741" y="6793182"/>
                </a:lnTo>
                <a:lnTo>
                  <a:pt x="0" y="6793182"/>
                </a:lnTo>
                <a:lnTo>
                  <a:pt x="0" y="0"/>
                </a:lnTo>
                <a:close/>
              </a:path>
            </a:pathLst>
          </a:custGeom>
          <a:blipFill>
            <a:blip r:embed="rId3"/>
            <a:stretch>
              <a:fillRect l="-26211" t="-79976" r="-28191" b="-84844"/>
            </a:stretch>
          </a:blipFill>
        </p:spPr>
      </p:sp>
      <p:sp>
        <p:nvSpPr>
          <p:cNvPr name="Freeform 7" id="7"/>
          <p:cNvSpPr/>
          <p:nvPr/>
        </p:nvSpPr>
        <p:spPr>
          <a:xfrm flipH="false" flipV="false" rot="0">
            <a:off x="11700775" y="1706930"/>
            <a:ext cx="7900946" cy="9431766"/>
          </a:xfrm>
          <a:custGeom>
            <a:avLst/>
            <a:gdLst/>
            <a:ahLst/>
            <a:cxnLst/>
            <a:rect r="r" b="b" t="t" l="l"/>
            <a:pathLst>
              <a:path h="9431766" w="7900946">
                <a:moveTo>
                  <a:pt x="0" y="0"/>
                </a:moveTo>
                <a:lnTo>
                  <a:pt x="7900946" y="0"/>
                </a:lnTo>
                <a:lnTo>
                  <a:pt x="7900946" y="9431766"/>
                </a:lnTo>
                <a:lnTo>
                  <a:pt x="0" y="9431766"/>
                </a:lnTo>
                <a:lnTo>
                  <a:pt x="0" y="0"/>
                </a:lnTo>
                <a:close/>
              </a:path>
            </a:pathLst>
          </a:custGeom>
          <a:blipFill>
            <a:blip r:embed="rId4"/>
            <a:stretch>
              <a:fillRect l="0" t="-12271" r="-8230" b="-8815"/>
            </a:stretch>
          </a:blipFill>
        </p:spPr>
      </p:sp>
      <p:grpSp>
        <p:nvGrpSpPr>
          <p:cNvPr name="Group 8" id="8"/>
          <p:cNvGrpSpPr/>
          <p:nvPr/>
        </p:nvGrpSpPr>
        <p:grpSpPr>
          <a:xfrm rot="0">
            <a:off x="295615" y="7671652"/>
            <a:ext cx="4670161" cy="896517"/>
            <a:chOff x="0" y="0"/>
            <a:chExt cx="1230001" cy="236120"/>
          </a:xfrm>
        </p:grpSpPr>
        <p:sp>
          <p:nvSpPr>
            <p:cNvPr name="Freeform 9" id="9"/>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0" id="10"/>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032682" y="7671652"/>
            <a:ext cx="4670161" cy="896517"/>
            <a:chOff x="0" y="0"/>
            <a:chExt cx="1230001" cy="236120"/>
          </a:xfrm>
        </p:grpSpPr>
        <p:sp>
          <p:nvSpPr>
            <p:cNvPr name="Freeform 12" id="12"/>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3" id="13"/>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95615" y="8828435"/>
            <a:ext cx="4670161" cy="896517"/>
            <a:chOff x="0" y="0"/>
            <a:chExt cx="1230001" cy="236120"/>
          </a:xfrm>
        </p:grpSpPr>
        <p:sp>
          <p:nvSpPr>
            <p:cNvPr name="Freeform 15" id="15"/>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6" id="16"/>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032682" y="8828435"/>
            <a:ext cx="4670161" cy="896517"/>
            <a:chOff x="0" y="0"/>
            <a:chExt cx="1230001" cy="236120"/>
          </a:xfrm>
        </p:grpSpPr>
        <p:sp>
          <p:nvSpPr>
            <p:cNvPr name="Freeform 18" id="18"/>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9" id="19"/>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634387" y="7491799"/>
            <a:ext cx="2354845" cy="2130483"/>
          </a:xfrm>
          <a:prstGeom prst="rect">
            <a:avLst/>
          </a:prstGeom>
        </p:spPr>
        <p:txBody>
          <a:bodyPr anchor="t" rtlCol="false" tIns="0" lIns="0" bIns="0" rIns="0">
            <a:spAutoFit/>
          </a:bodyPr>
          <a:lstStyle/>
          <a:p>
            <a:pPr algn="l" marL="0" indent="0" lvl="1">
              <a:lnSpc>
                <a:spcPts val="8815"/>
              </a:lnSpc>
              <a:spcBef>
                <a:spcPct val="0"/>
              </a:spcBef>
            </a:pPr>
            <a:r>
              <a:rPr lang="en-US" sz="4385">
                <a:solidFill>
                  <a:srgbClr val="000000"/>
                </a:solidFill>
                <a:latin typeface="Balsamiq Sans"/>
                <a:ea typeface="Balsamiq Sans"/>
                <a:cs typeface="Balsamiq Sans"/>
                <a:sym typeface="Balsamiq Sans"/>
              </a:rPr>
              <a:t>A</a:t>
            </a:r>
            <a:r>
              <a:rPr lang="en-US" sz="4385" strike="noStrike" u="none">
                <a:solidFill>
                  <a:srgbClr val="000000"/>
                </a:solidFill>
                <a:latin typeface="Balsamiq Sans"/>
                <a:ea typeface="Balsamiq Sans"/>
                <a:cs typeface="Balsamiq Sans"/>
                <a:sym typeface="Balsamiq Sans"/>
              </a:rPr>
              <a:t>. Ankara</a:t>
            </a:r>
          </a:p>
          <a:p>
            <a:pPr algn="l" marL="0" indent="0" lvl="1">
              <a:lnSpc>
                <a:spcPts val="8815"/>
              </a:lnSpc>
              <a:spcBef>
                <a:spcPct val="0"/>
              </a:spcBef>
            </a:pPr>
            <a:r>
              <a:rPr lang="en-US" sz="4385" strike="noStrike" u="none">
                <a:solidFill>
                  <a:srgbClr val="000000"/>
                </a:solidFill>
                <a:latin typeface="Balsamiq Sans"/>
                <a:ea typeface="Balsamiq Sans"/>
                <a:cs typeface="Balsamiq Sans"/>
                <a:sym typeface="Balsamiq Sans"/>
              </a:rPr>
              <a:t>C. Siirt</a:t>
            </a:r>
          </a:p>
        </p:txBody>
      </p:sp>
      <p:sp>
        <p:nvSpPr>
          <p:cNvPr name="TextBox 21" id="21"/>
          <p:cNvSpPr txBox="true"/>
          <p:nvPr/>
        </p:nvSpPr>
        <p:spPr>
          <a:xfrm rot="0">
            <a:off x="5246170" y="7496754"/>
            <a:ext cx="4243184" cy="2120572"/>
          </a:xfrm>
          <a:prstGeom prst="rect">
            <a:avLst/>
          </a:prstGeom>
        </p:spPr>
        <p:txBody>
          <a:bodyPr anchor="t" rtlCol="false" tIns="0" lIns="0" bIns="0" rIns="0">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name="Freeform 22" id="22"/>
          <p:cNvSpPr/>
          <p:nvPr/>
        </p:nvSpPr>
        <p:spPr>
          <a:xfrm flipH="true" flipV="true" rot="0">
            <a:off x="6838817" y="103862"/>
            <a:ext cx="5728052" cy="4769905"/>
          </a:xfrm>
          <a:custGeom>
            <a:avLst/>
            <a:gdLst/>
            <a:ahLst/>
            <a:cxnLst/>
            <a:rect r="r" b="b" t="t" l="l"/>
            <a:pathLst>
              <a:path h="4769905" w="5728052">
                <a:moveTo>
                  <a:pt x="5728051" y="4769904"/>
                </a:moveTo>
                <a:lnTo>
                  <a:pt x="0" y="4769904"/>
                </a:lnTo>
                <a:lnTo>
                  <a:pt x="0" y="0"/>
                </a:lnTo>
                <a:lnTo>
                  <a:pt x="5728051" y="0"/>
                </a:lnTo>
                <a:lnTo>
                  <a:pt x="5728051" y="476990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6271351" y="2193324"/>
            <a:ext cx="6862982" cy="5482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İnanılmaz</a:t>
            </a:r>
          </a:p>
        </p:txBody>
      </p:sp>
      <p:grpSp>
        <p:nvGrpSpPr>
          <p:cNvPr name="Group 24" id="24"/>
          <p:cNvGrpSpPr/>
          <p:nvPr/>
        </p:nvGrpSpPr>
        <p:grpSpPr>
          <a:xfrm rot="0">
            <a:off x="295615" y="7671652"/>
            <a:ext cx="4670161" cy="896517"/>
            <a:chOff x="0" y="0"/>
            <a:chExt cx="1230001" cy="236120"/>
          </a:xfrm>
        </p:grpSpPr>
        <p:sp>
          <p:nvSpPr>
            <p:cNvPr name="Freeform 25" id="25"/>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gradFill rotWithShape="true">
              <a:gsLst>
                <a:gs pos="0">
                  <a:srgbClr val="0097B2">
                    <a:alpha val="100000"/>
                  </a:srgbClr>
                </a:gs>
                <a:gs pos="100000">
                  <a:srgbClr val="7ED957">
                    <a:alpha val="100000"/>
                  </a:srgbClr>
                </a:gs>
              </a:gsLst>
              <a:lin ang="0"/>
            </a:gradFill>
            <a:ln w="38100" cap="rnd">
              <a:solidFill>
                <a:srgbClr val="D78F28"/>
              </a:solidFill>
              <a:prstDash val="solid"/>
              <a:round/>
            </a:ln>
          </p:spPr>
        </p:sp>
        <p:sp>
          <p:nvSpPr>
            <p:cNvPr name="TextBox 26" id="26"/>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032682" y="7671652"/>
            <a:ext cx="4670161" cy="896517"/>
            <a:chOff x="0" y="0"/>
            <a:chExt cx="1230001" cy="236120"/>
          </a:xfrm>
        </p:grpSpPr>
        <p:sp>
          <p:nvSpPr>
            <p:cNvPr name="Freeform 28" id="28"/>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29" id="29"/>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295615" y="8828435"/>
            <a:ext cx="4670161" cy="896517"/>
            <a:chOff x="0" y="0"/>
            <a:chExt cx="1230001" cy="236120"/>
          </a:xfrm>
        </p:grpSpPr>
        <p:sp>
          <p:nvSpPr>
            <p:cNvPr name="Freeform 31" id="31"/>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32" id="32"/>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5032682" y="8828435"/>
            <a:ext cx="4670161" cy="896517"/>
            <a:chOff x="0" y="0"/>
            <a:chExt cx="1230001" cy="236120"/>
          </a:xfrm>
        </p:grpSpPr>
        <p:sp>
          <p:nvSpPr>
            <p:cNvPr name="Freeform 34" id="34"/>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35" id="35"/>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634387" y="7491799"/>
            <a:ext cx="2354845" cy="2130483"/>
          </a:xfrm>
          <a:prstGeom prst="rect">
            <a:avLst/>
          </a:prstGeom>
        </p:spPr>
        <p:txBody>
          <a:bodyPr anchor="t" rtlCol="false" tIns="0" lIns="0" bIns="0" rIns="0">
            <a:spAutoFit/>
          </a:bodyPr>
          <a:lstStyle/>
          <a:p>
            <a:pPr algn="l" marL="0" indent="0" lvl="1">
              <a:lnSpc>
                <a:spcPts val="8815"/>
              </a:lnSpc>
              <a:spcBef>
                <a:spcPct val="0"/>
              </a:spcBef>
            </a:pPr>
            <a:r>
              <a:rPr lang="en-US" sz="4385">
                <a:solidFill>
                  <a:srgbClr val="000000"/>
                </a:solidFill>
                <a:latin typeface="Balsamiq Sans"/>
                <a:ea typeface="Balsamiq Sans"/>
                <a:cs typeface="Balsamiq Sans"/>
                <a:sym typeface="Balsamiq Sans"/>
              </a:rPr>
              <a:t>A</a:t>
            </a:r>
            <a:r>
              <a:rPr lang="en-US" sz="4385" strike="noStrike" u="none">
                <a:solidFill>
                  <a:srgbClr val="000000"/>
                </a:solidFill>
                <a:latin typeface="Balsamiq Sans"/>
                <a:ea typeface="Balsamiq Sans"/>
                <a:cs typeface="Balsamiq Sans"/>
                <a:sym typeface="Balsamiq Sans"/>
              </a:rPr>
              <a:t>. Ankara</a:t>
            </a:r>
          </a:p>
          <a:p>
            <a:pPr algn="l" marL="0" indent="0" lvl="1">
              <a:lnSpc>
                <a:spcPts val="8815"/>
              </a:lnSpc>
              <a:spcBef>
                <a:spcPct val="0"/>
              </a:spcBef>
            </a:pPr>
            <a:r>
              <a:rPr lang="en-US" sz="4385" strike="noStrike" u="none">
                <a:solidFill>
                  <a:srgbClr val="000000"/>
                </a:solidFill>
                <a:latin typeface="Balsamiq Sans"/>
                <a:ea typeface="Balsamiq Sans"/>
                <a:cs typeface="Balsamiq Sans"/>
                <a:sym typeface="Balsamiq Sans"/>
              </a:rPr>
              <a:t>C. Siirt</a:t>
            </a:r>
          </a:p>
        </p:txBody>
      </p:sp>
      <p:sp>
        <p:nvSpPr>
          <p:cNvPr name="TextBox 37" id="37"/>
          <p:cNvSpPr txBox="true"/>
          <p:nvPr/>
        </p:nvSpPr>
        <p:spPr>
          <a:xfrm rot="0">
            <a:off x="5246170" y="7496754"/>
            <a:ext cx="4243184" cy="2120572"/>
          </a:xfrm>
          <a:prstGeom prst="rect">
            <a:avLst/>
          </a:prstGeom>
        </p:spPr>
        <p:txBody>
          <a:bodyPr anchor="t" rtlCol="false" tIns="0" lIns="0" bIns="0" rIns="0">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name="Freeform 38" id="38"/>
          <p:cNvSpPr/>
          <p:nvPr/>
        </p:nvSpPr>
        <p:spPr>
          <a:xfrm flipH="false" flipV="false" rot="-3743026">
            <a:off x="4437310" y="3832417"/>
            <a:ext cx="1651746" cy="540572"/>
          </a:xfrm>
          <a:custGeom>
            <a:avLst/>
            <a:gdLst/>
            <a:ahLst/>
            <a:cxnLst/>
            <a:rect r="r" b="b" t="t" l="l"/>
            <a:pathLst>
              <a:path h="540572" w="1651746">
                <a:moveTo>
                  <a:pt x="0" y="0"/>
                </a:moveTo>
                <a:lnTo>
                  <a:pt x="1651746" y="0"/>
                </a:lnTo>
                <a:lnTo>
                  <a:pt x="1651746" y="540571"/>
                </a:lnTo>
                <a:lnTo>
                  <a:pt x="0" y="5405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9" id="39"/>
          <p:cNvSpPr/>
          <p:nvPr/>
        </p:nvSpPr>
        <p:spPr>
          <a:xfrm flipH="false" flipV="false" rot="-5400000">
            <a:off x="2059261" y="6076973"/>
            <a:ext cx="1698859" cy="555990"/>
          </a:xfrm>
          <a:custGeom>
            <a:avLst/>
            <a:gdLst/>
            <a:ahLst/>
            <a:cxnLst/>
            <a:rect r="r" b="b" t="t" l="l"/>
            <a:pathLst>
              <a:path h="555990" w="1698859">
                <a:moveTo>
                  <a:pt x="0" y="0"/>
                </a:moveTo>
                <a:lnTo>
                  <a:pt x="1698859" y="0"/>
                </a:lnTo>
                <a:lnTo>
                  <a:pt x="1698859" y="555990"/>
                </a:lnTo>
                <a:lnTo>
                  <a:pt x="0" y="5559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0" id="40"/>
          <p:cNvSpPr/>
          <p:nvPr/>
        </p:nvSpPr>
        <p:spPr>
          <a:xfrm flipH="false" flipV="false" rot="-3563614">
            <a:off x="2905334" y="2521658"/>
            <a:ext cx="2400372" cy="785576"/>
          </a:xfrm>
          <a:custGeom>
            <a:avLst/>
            <a:gdLst/>
            <a:ahLst/>
            <a:cxnLst/>
            <a:rect r="r" b="b" t="t" l="l"/>
            <a:pathLst>
              <a:path h="785576" w="2400372">
                <a:moveTo>
                  <a:pt x="0" y="0"/>
                </a:moveTo>
                <a:lnTo>
                  <a:pt x="2400372" y="0"/>
                </a:lnTo>
                <a:lnTo>
                  <a:pt x="2400372" y="785576"/>
                </a:lnTo>
                <a:lnTo>
                  <a:pt x="0" y="7855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1" id="41"/>
          <p:cNvSpPr/>
          <p:nvPr/>
        </p:nvSpPr>
        <p:spPr>
          <a:xfrm flipH="false" flipV="false" rot="-7306028">
            <a:off x="1632607" y="3652014"/>
            <a:ext cx="1297989" cy="424796"/>
          </a:xfrm>
          <a:custGeom>
            <a:avLst/>
            <a:gdLst/>
            <a:ahLst/>
            <a:cxnLst/>
            <a:rect r="r" b="b" t="t" l="l"/>
            <a:pathLst>
              <a:path h="424796" w="1297989">
                <a:moveTo>
                  <a:pt x="0" y="0"/>
                </a:moveTo>
                <a:lnTo>
                  <a:pt x="1297988" y="0"/>
                </a:lnTo>
                <a:lnTo>
                  <a:pt x="1297988" y="424796"/>
                </a:lnTo>
                <a:lnTo>
                  <a:pt x="0" y="424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2" id="42"/>
          <p:cNvSpPr/>
          <p:nvPr/>
        </p:nvSpPr>
        <p:spPr>
          <a:xfrm flipH="false" flipV="false" rot="5135618">
            <a:off x="3474200" y="5694027"/>
            <a:ext cx="1598143" cy="523028"/>
          </a:xfrm>
          <a:custGeom>
            <a:avLst/>
            <a:gdLst/>
            <a:ahLst/>
            <a:cxnLst/>
            <a:rect r="r" b="b" t="t" l="l"/>
            <a:pathLst>
              <a:path h="523028" w="1598143">
                <a:moveTo>
                  <a:pt x="0" y="0"/>
                </a:moveTo>
                <a:lnTo>
                  <a:pt x="1598143" y="0"/>
                </a:lnTo>
                <a:lnTo>
                  <a:pt x="1598143" y="523028"/>
                </a:lnTo>
                <a:lnTo>
                  <a:pt x="0" y="5230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3" id="43"/>
          <p:cNvSpPr/>
          <p:nvPr/>
        </p:nvSpPr>
        <p:spPr>
          <a:xfrm flipH="false" flipV="false" rot="2700000">
            <a:off x="383054" y="5397902"/>
            <a:ext cx="1958756" cy="641047"/>
          </a:xfrm>
          <a:custGeom>
            <a:avLst/>
            <a:gdLst/>
            <a:ahLst/>
            <a:cxnLst/>
            <a:rect r="r" b="b" t="t" l="l"/>
            <a:pathLst>
              <a:path h="641047" w="1958756">
                <a:moveTo>
                  <a:pt x="0" y="0"/>
                </a:moveTo>
                <a:lnTo>
                  <a:pt x="1958756" y="0"/>
                </a:lnTo>
                <a:lnTo>
                  <a:pt x="1958756" y="641047"/>
                </a:lnTo>
                <a:lnTo>
                  <a:pt x="0" y="6410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4" id="44"/>
          <p:cNvSpPr/>
          <p:nvPr/>
        </p:nvSpPr>
        <p:spPr>
          <a:xfrm flipH="false" flipV="false" rot="-3806096">
            <a:off x="4363693" y="6141266"/>
            <a:ext cx="1781959" cy="583187"/>
          </a:xfrm>
          <a:custGeom>
            <a:avLst/>
            <a:gdLst/>
            <a:ahLst/>
            <a:cxnLst/>
            <a:rect r="r" b="b" t="t" l="l"/>
            <a:pathLst>
              <a:path h="583187" w="1781959">
                <a:moveTo>
                  <a:pt x="0" y="0"/>
                </a:moveTo>
                <a:lnTo>
                  <a:pt x="1781959" y="0"/>
                </a:lnTo>
                <a:lnTo>
                  <a:pt x="1781959" y="583187"/>
                </a:lnTo>
                <a:lnTo>
                  <a:pt x="0" y="583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5" id="45"/>
          <p:cNvSpPr/>
          <p:nvPr/>
        </p:nvSpPr>
        <p:spPr>
          <a:xfrm flipH="false" flipV="false" rot="5798976">
            <a:off x="2773557" y="5010066"/>
            <a:ext cx="1848835" cy="605073"/>
          </a:xfrm>
          <a:custGeom>
            <a:avLst/>
            <a:gdLst/>
            <a:ahLst/>
            <a:cxnLst/>
            <a:rect r="r" b="b" t="t" l="l"/>
            <a:pathLst>
              <a:path h="605073" w="1848835">
                <a:moveTo>
                  <a:pt x="0" y="0"/>
                </a:moveTo>
                <a:lnTo>
                  <a:pt x="1848834" y="0"/>
                </a:lnTo>
                <a:lnTo>
                  <a:pt x="1848834" y="605073"/>
                </a:lnTo>
                <a:lnTo>
                  <a:pt x="0" y="6050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6" id="46"/>
          <p:cNvSpPr/>
          <p:nvPr/>
        </p:nvSpPr>
        <p:spPr>
          <a:xfrm flipH="false" flipV="false" rot="807363">
            <a:off x="-84921" y="622558"/>
            <a:ext cx="6058618" cy="6000530"/>
          </a:xfrm>
          <a:custGeom>
            <a:avLst/>
            <a:gdLst/>
            <a:ahLst/>
            <a:cxnLst/>
            <a:rect r="r" b="b" t="t" l="l"/>
            <a:pathLst>
              <a:path h="6000530" w="6058618">
                <a:moveTo>
                  <a:pt x="0" y="0"/>
                </a:moveTo>
                <a:lnTo>
                  <a:pt x="6058619" y="0"/>
                </a:lnTo>
                <a:lnTo>
                  <a:pt x="6058619" y="6000530"/>
                </a:lnTo>
                <a:lnTo>
                  <a:pt x="0" y="60005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7" id="47"/>
          <p:cNvSpPr/>
          <p:nvPr/>
        </p:nvSpPr>
        <p:spPr>
          <a:xfrm flipH="false" flipV="false" rot="-1165012">
            <a:off x="-747708" y="1102438"/>
            <a:ext cx="6058618" cy="6000530"/>
          </a:xfrm>
          <a:custGeom>
            <a:avLst/>
            <a:gdLst/>
            <a:ahLst/>
            <a:cxnLst/>
            <a:rect r="r" b="b" t="t" l="l"/>
            <a:pathLst>
              <a:path h="6000530" w="6058618">
                <a:moveTo>
                  <a:pt x="0" y="0"/>
                </a:moveTo>
                <a:lnTo>
                  <a:pt x="6058618" y="0"/>
                </a:lnTo>
                <a:lnTo>
                  <a:pt x="6058618" y="6000530"/>
                </a:lnTo>
                <a:lnTo>
                  <a:pt x="0" y="60005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8" id="48"/>
          <p:cNvSpPr/>
          <p:nvPr/>
        </p:nvSpPr>
        <p:spPr>
          <a:xfrm flipH="false" flipV="false" rot="-2700000">
            <a:off x="5803912" y="5610643"/>
            <a:ext cx="1569575" cy="513679"/>
          </a:xfrm>
          <a:custGeom>
            <a:avLst/>
            <a:gdLst/>
            <a:ahLst/>
            <a:cxnLst/>
            <a:rect r="r" b="b" t="t" l="l"/>
            <a:pathLst>
              <a:path h="513679" w="1569575">
                <a:moveTo>
                  <a:pt x="0" y="0"/>
                </a:moveTo>
                <a:lnTo>
                  <a:pt x="1569575" y="0"/>
                </a:lnTo>
                <a:lnTo>
                  <a:pt x="1569575" y="513679"/>
                </a:lnTo>
                <a:lnTo>
                  <a:pt x="0" y="5136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9" id="49"/>
          <p:cNvSpPr/>
          <p:nvPr/>
        </p:nvSpPr>
        <p:spPr>
          <a:xfrm flipH="false" flipV="false" rot="-1165012">
            <a:off x="-595308" y="1254838"/>
            <a:ext cx="6058618" cy="6000530"/>
          </a:xfrm>
          <a:custGeom>
            <a:avLst/>
            <a:gdLst/>
            <a:ahLst/>
            <a:cxnLst/>
            <a:rect r="r" b="b" t="t" l="l"/>
            <a:pathLst>
              <a:path h="6000530" w="6058618">
                <a:moveTo>
                  <a:pt x="0" y="0"/>
                </a:moveTo>
                <a:lnTo>
                  <a:pt x="6058618" y="0"/>
                </a:lnTo>
                <a:lnTo>
                  <a:pt x="6058618" y="6000530"/>
                </a:lnTo>
                <a:lnTo>
                  <a:pt x="0" y="60005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false" flipV="false" rot="0">
            <a:off x="13707516" y="-1238526"/>
            <a:ext cx="5004222" cy="4114800"/>
          </a:xfrm>
          <a:custGeom>
            <a:avLst/>
            <a:gdLst/>
            <a:ahLst/>
            <a:cxnLst/>
            <a:rect r="r" b="b" t="t" l="l"/>
            <a:pathLst>
              <a:path h="4114800" w="5004222">
                <a:moveTo>
                  <a:pt x="0" y="0"/>
                </a:moveTo>
                <a:lnTo>
                  <a:pt x="5004223" y="0"/>
                </a:lnTo>
                <a:lnTo>
                  <a:pt x="500422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6709" y="1028700"/>
            <a:ext cx="2077212" cy="781787"/>
          </a:xfrm>
          <a:custGeom>
            <a:avLst/>
            <a:gdLst/>
            <a:ahLst/>
            <a:cxnLst/>
            <a:rect r="r" b="b" t="t" l="l"/>
            <a:pathLst>
              <a:path h="781787" w="2077212">
                <a:moveTo>
                  <a:pt x="0" y="0"/>
                </a:moveTo>
                <a:lnTo>
                  <a:pt x="2077212" y="0"/>
                </a:lnTo>
                <a:lnTo>
                  <a:pt x="2077212" y="781787"/>
                </a:lnTo>
                <a:lnTo>
                  <a:pt x="0" y="781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910401">
            <a:off x="12719670" y="84427"/>
            <a:ext cx="1466938" cy="2055097"/>
          </a:xfrm>
          <a:custGeom>
            <a:avLst/>
            <a:gdLst/>
            <a:ahLst/>
            <a:cxnLst/>
            <a:rect r="r" b="b" t="t" l="l"/>
            <a:pathLst>
              <a:path h="2055097" w="1466938">
                <a:moveTo>
                  <a:pt x="0" y="0"/>
                </a:moveTo>
                <a:lnTo>
                  <a:pt x="1466938" y="0"/>
                </a:lnTo>
                <a:lnTo>
                  <a:pt x="1466938" y="2055097"/>
                </a:lnTo>
                <a:lnTo>
                  <a:pt x="0" y="20550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117341" y="8924166"/>
            <a:ext cx="1934457" cy="668267"/>
          </a:xfrm>
          <a:custGeom>
            <a:avLst/>
            <a:gdLst/>
            <a:ahLst/>
            <a:cxnLst/>
            <a:rect r="r" b="b" t="t" l="l"/>
            <a:pathLst>
              <a:path h="668267" w="1934457">
                <a:moveTo>
                  <a:pt x="0" y="0"/>
                </a:moveTo>
                <a:lnTo>
                  <a:pt x="1934457" y="0"/>
                </a:lnTo>
                <a:lnTo>
                  <a:pt x="1934457" y="668268"/>
                </a:lnTo>
                <a:lnTo>
                  <a:pt x="0" y="6682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6117341" y="2362654"/>
            <a:ext cx="6368569" cy="854639"/>
          </a:xfrm>
          <a:prstGeom prst="rect">
            <a:avLst/>
          </a:prstGeom>
        </p:spPr>
        <p:txBody>
          <a:bodyPr anchor="t" rtlCol="false" tIns="0" lIns="0" bIns="0" rIns="0">
            <a:spAutoFit/>
          </a:bodyPr>
          <a:lstStyle/>
          <a:p>
            <a:pPr algn="ctr">
              <a:lnSpc>
                <a:spcPts val="6968"/>
              </a:lnSpc>
            </a:pPr>
            <a:r>
              <a:rPr lang="en-US" b="true" sz="4977">
                <a:solidFill>
                  <a:srgbClr val="181B22"/>
                </a:solidFill>
                <a:latin typeface="Balsamiq Sans Bold"/>
                <a:ea typeface="Balsamiq Sans Bold"/>
                <a:cs typeface="Balsamiq Sans Bold"/>
                <a:sym typeface="Balsamiq Sans Bold"/>
              </a:rPr>
              <a:t>HARIKASIN !</a:t>
            </a:r>
          </a:p>
        </p:txBody>
      </p:sp>
      <p:sp>
        <p:nvSpPr>
          <p:cNvPr name="TextBox 7" id="7"/>
          <p:cNvSpPr txBox="true"/>
          <p:nvPr/>
        </p:nvSpPr>
        <p:spPr>
          <a:xfrm rot="0">
            <a:off x="5336238" y="3569718"/>
            <a:ext cx="8371279" cy="2607239"/>
          </a:xfrm>
          <a:prstGeom prst="rect">
            <a:avLst/>
          </a:prstGeom>
        </p:spPr>
        <p:txBody>
          <a:bodyPr anchor="t" rtlCol="false" tIns="0" lIns="0" bIns="0" rIns="0">
            <a:spAutoFit/>
          </a:bodyPr>
          <a:lstStyle/>
          <a:p>
            <a:pPr algn="ctr">
              <a:lnSpc>
                <a:spcPts val="6968"/>
              </a:lnSpc>
            </a:pPr>
            <a:r>
              <a:rPr lang="en-US" b="true" sz="4977">
                <a:solidFill>
                  <a:srgbClr val="181B22"/>
                </a:solidFill>
                <a:latin typeface="Balsamiq Sans Bold"/>
                <a:ea typeface="Balsamiq Sans Bold"/>
                <a:cs typeface="Balsamiq Sans Bold"/>
                <a:sym typeface="Balsamiq Sans Bold"/>
              </a:rPr>
              <a:t>SANA DAHA SONRA ULAŞABILMEMIZ IÇIN BIR G-MAİL HESABIN VAR MI ?</a:t>
            </a:r>
          </a:p>
        </p:txBody>
      </p:sp>
      <p:grpSp>
        <p:nvGrpSpPr>
          <p:cNvPr name="Group 8" id="8"/>
          <p:cNvGrpSpPr/>
          <p:nvPr/>
        </p:nvGrpSpPr>
        <p:grpSpPr>
          <a:xfrm rot="0">
            <a:off x="6117341" y="6634156"/>
            <a:ext cx="6340145" cy="896517"/>
            <a:chOff x="0" y="0"/>
            <a:chExt cx="1669832" cy="236120"/>
          </a:xfrm>
        </p:grpSpPr>
        <p:sp>
          <p:nvSpPr>
            <p:cNvPr name="Freeform 9" id="9"/>
            <p:cNvSpPr/>
            <p:nvPr/>
          </p:nvSpPr>
          <p:spPr>
            <a:xfrm flipH="false" flipV="false" rot="0">
              <a:off x="0" y="0"/>
              <a:ext cx="1669832" cy="236120"/>
            </a:xfrm>
            <a:custGeom>
              <a:avLst/>
              <a:gdLst/>
              <a:ahLst/>
              <a:cxnLst/>
              <a:rect r="r" b="b" t="t" l="l"/>
              <a:pathLst>
                <a:path h="236120" w="1669832">
                  <a:moveTo>
                    <a:pt x="47623" y="0"/>
                  </a:moveTo>
                  <a:lnTo>
                    <a:pt x="1622210" y="0"/>
                  </a:lnTo>
                  <a:cubicBezTo>
                    <a:pt x="1634840" y="0"/>
                    <a:pt x="1646953" y="5017"/>
                    <a:pt x="1655884" y="13948"/>
                  </a:cubicBezTo>
                  <a:cubicBezTo>
                    <a:pt x="1664815" y="22879"/>
                    <a:pt x="1669832" y="34992"/>
                    <a:pt x="1669832" y="47623"/>
                  </a:cubicBezTo>
                  <a:lnTo>
                    <a:pt x="1669832" y="188497"/>
                  </a:lnTo>
                  <a:cubicBezTo>
                    <a:pt x="1669832" y="214798"/>
                    <a:pt x="1648511" y="236120"/>
                    <a:pt x="1622210" y="236120"/>
                  </a:cubicBezTo>
                  <a:lnTo>
                    <a:pt x="47623" y="236120"/>
                  </a:lnTo>
                  <a:cubicBezTo>
                    <a:pt x="34992" y="236120"/>
                    <a:pt x="22879" y="231102"/>
                    <a:pt x="13948" y="222171"/>
                  </a:cubicBezTo>
                  <a:cubicBezTo>
                    <a:pt x="5017" y="213240"/>
                    <a:pt x="0" y="201127"/>
                    <a:pt x="0" y="188497"/>
                  </a:cubicBezTo>
                  <a:lnTo>
                    <a:pt x="0" y="47623"/>
                  </a:lnTo>
                  <a:cubicBezTo>
                    <a:pt x="0" y="34992"/>
                    <a:pt x="5017" y="22879"/>
                    <a:pt x="13948" y="13948"/>
                  </a:cubicBezTo>
                  <a:cubicBezTo>
                    <a:pt x="22879" y="5017"/>
                    <a:pt x="34992" y="0"/>
                    <a:pt x="47623" y="0"/>
                  </a:cubicBezTo>
                  <a:close/>
                </a:path>
              </a:pathLst>
            </a:custGeom>
            <a:solidFill>
              <a:srgbClr val="F7F3F0"/>
            </a:solidFill>
            <a:ln w="38100" cap="rnd">
              <a:solidFill>
                <a:srgbClr val="D78F28"/>
              </a:solidFill>
              <a:prstDash val="solid"/>
              <a:round/>
            </a:ln>
          </p:spPr>
        </p:sp>
        <p:sp>
          <p:nvSpPr>
            <p:cNvPr name="TextBox 10" id="10"/>
            <p:cNvSpPr txBox="true"/>
            <p:nvPr/>
          </p:nvSpPr>
          <p:spPr>
            <a:xfrm>
              <a:off x="0" y="-38100"/>
              <a:ext cx="1669832" cy="27422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652444" y="6405414"/>
            <a:ext cx="3194056" cy="1011102"/>
          </a:xfrm>
          <a:prstGeom prst="rect">
            <a:avLst/>
          </a:prstGeom>
        </p:spPr>
        <p:txBody>
          <a:bodyPr anchor="t" rtlCol="false" tIns="0" lIns="0" bIns="0" rIns="0">
            <a:spAutoFit/>
          </a:bodyPr>
          <a:lstStyle/>
          <a:p>
            <a:pPr algn="l" marL="0" indent="0" lvl="1">
              <a:lnSpc>
                <a:spcPts val="8815"/>
              </a:lnSpc>
              <a:spcBef>
                <a:spcPct val="0"/>
              </a:spcBef>
            </a:pPr>
            <a:r>
              <a:rPr lang="en-US" sz="4385">
                <a:solidFill>
                  <a:srgbClr val="000000"/>
                </a:solidFill>
                <a:latin typeface="Balsamiq Sans"/>
                <a:ea typeface="Balsamiq Sans"/>
                <a:cs typeface="Balsamiq Sans"/>
                <a:sym typeface="Balsamiq Sans"/>
              </a:rPr>
              <a:t>@gmail.com</a:t>
            </a:r>
          </a:p>
        </p:txBody>
      </p:sp>
      <p:sp>
        <p:nvSpPr>
          <p:cNvPr name="Freeform 12" id="12"/>
          <p:cNvSpPr/>
          <p:nvPr/>
        </p:nvSpPr>
        <p:spPr>
          <a:xfrm flipH="false" flipV="false" rot="0">
            <a:off x="13488175" y="4967660"/>
            <a:ext cx="4799825" cy="5126026"/>
          </a:xfrm>
          <a:custGeom>
            <a:avLst/>
            <a:gdLst/>
            <a:ahLst/>
            <a:cxnLst/>
            <a:rect r="r" b="b" t="t" l="l"/>
            <a:pathLst>
              <a:path h="5126026" w="4799825">
                <a:moveTo>
                  <a:pt x="0" y="0"/>
                </a:moveTo>
                <a:lnTo>
                  <a:pt x="4799825" y="0"/>
                </a:lnTo>
                <a:lnTo>
                  <a:pt x="4799825" y="5126027"/>
                </a:lnTo>
                <a:lnTo>
                  <a:pt x="0" y="51260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682193">
            <a:off x="699846" y="4425956"/>
            <a:ext cx="3767342" cy="5312918"/>
          </a:xfrm>
          <a:custGeom>
            <a:avLst/>
            <a:gdLst/>
            <a:ahLst/>
            <a:cxnLst/>
            <a:rect r="r" b="b" t="t" l="l"/>
            <a:pathLst>
              <a:path h="5312918" w="3767342">
                <a:moveTo>
                  <a:pt x="0" y="0"/>
                </a:moveTo>
                <a:lnTo>
                  <a:pt x="3767342" y="0"/>
                </a:lnTo>
                <a:lnTo>
                  <a:pt x="3767342" y="5312918"/>
                </a:lnTo>
                <a:lnTo>
                  <a:pt x="0" y="53129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589139" y="7831390"/>
            <a:ext cx="4670161" cy="896517"/>
            <a:chOff x="0" y="0"/>
            <a:chExt cx="1230001" cy="236120"/>
          </a:xfrm>
        </p:grpSpPr>
        <p:sp>
          <p:nvSpPr>
            <p:cNvPr name="Freeform 4" id="4"/>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5" id="5"/>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852073" y="8988173"/>
            <a:ext cx="4670161" cy="896517"/>
            <a:chOff x="0" y="0"/>
            <a:chExt cx="1230001" cy="236120"/>
          </a:xfrm>
        </p:grpSpPr>
        <p:sp>
          <p:nvSpPr>
            <p:cNvPr name="Freeform 7" id="7"/>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8" id="8"/>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852073" y="7831390"/>
            <a:ext cx="4670161" cy="896517"/>
            <a:chOff x="0" y="0"/>
            <a:chExt cx="1230001" cy="236120"/>
          </a:xfrm>
        </p:grpSpPr>
        <p:sp>
          <p:nvSpPr>
            <p:cNvPr name="Freeform 10" id="10"/>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1" id="11"/>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589139" y="8988173"/>
            <a:ext cx="4670161" cy="896517"/>
            <a:chOff x="0" y="0"/>
            <a:chExt cx="1230001" cy="236120"/>
          </a:xfrm>
        </p:grpSpPr>
        <p:sp>
          <p:nvSpPr>
            <p:cNvPr name="Freeform 13" id="13"/>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4" id="14"/>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2802628" y="7656493"/>
            <a:ext cx="4243184" cy="2120572"/>
          </a:xfrm>
          <a:prstGeom prst="rect">
            <a:avLst/>
          </a:prstGeom>
        </p:spPr>
        <p:txBody>
          <a:bodyPr anchor="t" rtlCol="false" tIns="0" lIns="0" bIns="0" rIns="0">
            <a:spAutoFit/>
          </a:bodyPr>
          <a:lstStyle/>
          <a:p>
            <a:pPr algn="l">
              <a:lnSpc>
                <a:spcPts val="8815"/>
              </a:lnSpc>
            </a:pPr>
            <a:r>
              <a:rPr lang="en-US" sz="4385">
                <a:solidFill>
                  <a:srgbClr val="000000"/>
                </a:solidFill>
                <a:latin typeface="Balsamiq Sans"/>
                <a:ea typeface="Balsamiq Sans"/>
                <a:cs typeface="Balsamiq Sans"/>
                <a:sym typeface="Balsamiq Sans"/>
              </a:rPr>
              <a:t>B. İzmir</a:t>
            </a:r>
          </a:p>
          <a:p>
            <a:pPr algn="l">
              <a:lnSpc>
                <a:spcPts val="8815"/>
              </a:lnSpc>
            </a:pPr>
            <a:r>
              <a:rPr lang="en-US" sz="4385">
                <a:solidFill>
                  <a:srgbClr val="000000"/>
                </a:solidFill>
                <a:latin typeface="Balsamiq Sans"/>
                <a:ea typeface="Balsamiq Sans"/>
                <a:cs typeface="Balsamiq Sans"/>
                <a:sym typeface="Balsamiq Sans"/>
              </a:rPr>
              <a:t>D. İstanbul</a:t>
            </a:r>
          </a:p>
        </p:txBody>
      </p:sp>
      <p:sp>
        <p:nvSpPr>
          <p:cNvPr name="TextBox 16" id="16"/>
          <p:cNvSpPr txBox="true"/>
          <p:nvPr/>
        </p:nvSpPr>
        <p:spPr>
          <a:xfrm rot="0">
            <a:off x="8182486" y="7646582"/>
            <a:ext cx="4620004" cy="2130483"/>
          </a:xfrm>
          <a:prstGeom prst="rect">
            <a:avLst/>
          </a:prstGeom>
        </p:spPr>
        <p:txBody>
          <a:bodyPr anchor="t" rtlCol="false" tIns="0" lIns="0" bIns="0" rIns="0">
            <a:spAutoFit/>
          </a:bodyPr>
          <a:lstStyle/>
          <a:p>
            <a:pPr algn="l" marL="0" indent="0" lvl="1">
              <a:lnSpc>
                <a:spcPts val="8815"/>
              </a:lnSpc>
              <a:spcBef>
                <a:spcPct val="0"/>
              </a:spcBef>
            </a:pPr>
            <a:r>
              <a:rPr lang="en-US" sz="4385">
                <a:solidFill>
                  <a:srgbClr val="000000"/>
                </a:solidFill>
                <a:latin typeface="Balsamiq Sans"/>
                <a:ea typeface="Balsamiq Sans"/>
                <a:cs typeface="Balsamiq Sans"/>
                <a:sym typeface="Balsamiq Sans"/>
              </a:rPr>
              <a:t>A</a:t>
            </a:r>
            <a:r>
              <a:rPr lang="en-US" sz="4385" strike="noStrike" u="none">
                <a:solidFill>
                  <a:srgbClr val="000000"/>
                </a:solidFill>
                <a:latin typeface="Balsamiq Sans"/>
                <a:ea typeface="Balsamiq Sans"/>
                <a:cs typeface="Balsamiq Sans"/>
                <a:sym typeface="Balsamiq Sans"/>
              </a:rPr>
              <a:t>. Ankara</a:t>
            </a:r>
          </a:p>
          <a:p>
            <a:pPr algn="l" marL="0" indent="0" lvl="1">
              <a:lnSpc>
                <a:spcPts val="8815"/>
              </a:lnSpc>
              <a:spcBef>
                <a:spcPct val="0"/>
              </a:spcBef>
            </a:pPr>
            <a:r>
              <a:rPr lang="en-US" sz="4385" strike="noStrike" u="none">
                <a:solidFill>
                  <a:srgbClr val="000000"/>
                </a:solidFill>
                <a:latin typeface="Balsamiq Sans"/>
                <a:ea typeface="Balsamiq Sans"/>
                <a:cs typeface="Balsamiq Sans"/>
                <a:sym typeface="Balsamiq Sans"/>
              </a:rPr>
              <a:t>C. Siirt</a:t>
            </a:r>
          </a:p>
        </p:txBody>
      </p:sp>
      <p:sp>
        <p:nvSpPr>
          <p:cNvPr name="Freeform 17" id="17"/>
          <p:cNvSpPr/>
          <p:nvPr/>
        </p:nvSpPr>
        <p:spPr>
          <a:xfrm flipH="true" flipV="false" rot="304675">
            <a:off x="-1671463" y="-1885005"/>
            <a:ext cx="10280942" cy="7362153"/>
          </a:xfrm>
          <a:custGeom>
            <a:avLst/>
            <a:gdLst/>
            <a:ahLst/>
            <a:cxnLst/>
            <a:rect r="r" b="b" t="t" l="l"/>
            <a:pathLst>
              <a:path h="7362153" w="10280942">
                <a:moveTo>
                  <a:pt x="10280941" y="0"/>
                </a:moveTo>
                <a:lnTo>
                  <a:pt x="0" y="0"/>
                </a:lnTo>
                <a:lnTo>
                  <a:pt x="0" y="7362153"/>
                </a:lnTo>
                <a:lnTo>
                  <a:pt x="10280941" y="7362153"/>
                </a:lnTo>
                <a:lnTo>
                  <a:pt x="10280941" y="0"/>
                </a:lnTo>
                <a:close/>
              </a:path>
            </a:pathLst>
          </a:custGeom>
          <a:blipFill>
            <a:blip r:embed="rId3"/>
            <a:stretch>
              <a:fillRect l="0" t="-52168" r="-30653" b="-121509"/>
            </a:stretch>
          </a:blipFill>
        </p:spPr>
      </p:sp>
      <p:sp>
        <p:nvSpPr>
          <p:cNvPr name="Freeform 18" id="18"/>
          <p:cNvSpPr/>
          <p:nvPr/>
        </p:nvSpPr>
        <p:spPr>
          <a:xfrm flipH="false" flipV="false" rot="0">
            <a:off x="1364197" y="437957"/>
            <a:ext cx="3875044" cy="10287000"/>
          </a:xfrm>
          <a:custGeom>
            <a:avLst/>
            <a:gdLst/>
            <a:ahLst/>
            <a:cxnLst/>
            <a:rect r="r" b="b" t="t" l="l"/>
            <a:pathLst>
              <a:path h="10287000" w="3875044">
                <a:moveTo>
                  <a:pt x="0" y="0"/>
                </a:moveTo>
                <a:lnTo>
                  <a:pt x="3875044" y="0"/>
                </a:lnTo>
                <a:lnTo>
                  <a:pt x="3875044" y="10287000"/>
                </a:lnTo>
                <a:lnTo>
                  <a:pt x="0" y="10287000"/>
                </a:lnTo>
                <a:lnTo>
                  <a:pt x="0" y="0"/>
                </a:lnTo>
                <a:close/>
              </a:path>
            </a:pathLst>
          </a:custGeom>
          <a:blipFill>
            <a:blip r:embed="rId4"/>
            <a:stretch>
              <a:fillRect l="-61894" t="-8400" r="-50874" b="-11822"/>
            </a:stretch>
          </a:blipFill>
        </p:spPr>
      </p:sp>
      <p:sp>
        <p:nvSpPr>
          <p:cNvPr name="Freeform 19" id="19"/>
          <p:cNvSpPr/>
          <p:nvPr/>
        </p:nvSpPr>
        <p:spPr>
          <a:xfrm flipH="true" flipV="false" rot="566873">
            <a:off x="2917048" y="1712751"/>
            <a:ext cx="1103920" cy="1541995"/>
          </a:xfrm>
          <a:custGeom>
            <a:avLst/>
            <a:gdLst/>
            <a:ahLst/>
            <a:cxnLst/>
            <a:rect r="r" b="b" t="t" l="l"/>
            <a:pathLst>
              <a:path h="1541995" w="1103920">
                <a:moveTo>
                  <a:pt x="1103920" y="0"/>
                </a:moveTo>
                <a:lnTo>
                  <a:pt x="0" y="0"/>
                </a:lnTo>
                <a:lnTo>
                  <a:pt x="0" y="1541994"/>
                </a:lnTo>
                <a:lnTo>
                  <a:pt x="1103920" y="1541994"/>
                </a:lnTo>
                <a:lnTo>
                  <a:pt x="1103920" y="0"/>
                </a:lnTo>
                <a:close/>
              </a:path>
            </a:pathLst>
          </a:custGeom>
          <a:blipFill>
            <a:blip r:embed="rId5"/>
            <a:stretch>
              <a:fillRect l="-436456" t="-476290" r="-680332" b="-730365"/>
            </a:stretch>
          </a:blipFill>
        </p:spPr>
      </p:sp>
      <p:sp>
        <p:nvSpPr>
          <p:cNvPr name="Freeform 20" id="20"/>
          <p:cNvSpPr/>
          <p:nvPr/>
        </p:nvSpPr>
        <p:spPr>
          <a:xfrm flipH="true" flipV="false" rot="0">
            <a:off x="0" y="4838923"/>
            <a:ext cx="7247147" cy="5984935"/>
          </a:xfrm>
          <a:custGeom>
            <a:avLst/>
            <a:gdLst/>
            <a:ahLst/>
            <a:cxnLst/>
            <a:rect r="r" b="b" t="t" l="l"/>
            <a:pathLst>
              <a:path h="5984935" w="7247147">
                <a:moveTo>
                  <a:pt x="7247147" y="0"/>
                </a:moveTo>
                <a:lnTo>
                  <a:pt x="0" y="0"/>
                </a:lnTo>
                <a:lnTo>
                  <a:pt x="0" y="5984935"/>
                </a:lnTo>
                <a:lnTo>
                  <a:pt x="7247147" y="5984935"/>
                </a:lnTo>
                <a:lnTo>
                  <a:pt x="7247147" y="0"/>
                </a:lnTo>
                <a:close/>
              </a:path>
            </a:pathLst>
          </a:custGeom>
          <a:blipFill>
            <a:blip r:embed="rId6"/>
            <a:stretch>
              <a:fillRect l="0" t="0" r="0" b="0"/>
            </a:stretch>
          </a:blipFill>
        </p:spPr>
      </p:sp>
      <p:sp>
        <p:nvSpPr>
          <p:cNvPr name="TextBox 21" id="21"/>
          <p:cNvSpPr txBox="true"/>
          <p:nvPr/>
        </p:nvSpPr>
        <p:spPr>
          <a:xfrm rot="0">
            <a:off x="5908657" y="1311470"/>
            <a:ext cx="11957682" cy="6262745"/>
          </a:xfrm>
          <a:prstGeom prst="rect">
            <a:avLst/>
          </a:prstGeom>
        </p:spPr>
        <p:txBody>
          <a:bodyPr anchor="t" rtlCol="false" tIns="0" lIns="0" bIns="0" rIns="0">
            <a:spAutoFit/>
          </a:bodyPr>
          <a:lstStyle/>
          <a:p>
            <a:pPr algn="ctr">
              <a:lnSpc>
                <a:spcPts val="5509"/>
              </a:lnSpc>
              <a:spcBef>
                <a:spcPct val="0"/>
              </a:spcBef>
            </a:pPr>
            <a:r>
              <a:rPr lang="en-US" sz="3935">
                <a:solidFill>
                  <a:srgbClr val="000000"/>
                </a:solidFill>
                <a:latin typeface="Amazing Grotesk"/>
                <a:ea typeface="Amazing Grotesk"/>
                <a:cs typeface="Amazing Grotesk"/>
                <a:sym typeface="Amazing Grotesk"/>
              </a:rPr>
              <a:t>11. yüzyılda Türklerin Anadolu’ya girmesiyle birlikte Selçuklular tarafından fethedilmiştir.  Ege kıyısında bulunan bu şehir Osmanlı döneminde önemli bir ticaret ve liman şehri haline gelen şehir, 1919 yılında düşman işkaline uğramış, Ulu Önder Gazi Mustafa Kemal Atatürk’ün önderliğinde başlatılan Kurtuluş Savaşı’nın sonunda, 9 Eylül 1922’de düşman işgalinden kurtarılmıştır.</a:t>
            </a:r>
          </a:p>
        </p:txBody>
      </p:sp>
      <p:sp>
        <p:nvSpPr>
          <p:cNvPr name="Freeform 22" id="22"/>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852073" y="8988173"/>
            <a:ext cx="4670161" cy="896517"/>
            <a:chOff x="0" y="0"/>
            <a:chExt cx="1230001" cy="236120"/>
          </a:xfrm>
        </p:grpSpPr>
        <p:sp>
          <p:nvSpPr>
            <p:cNvPr name="Freeform 4" id="4"/>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5" id="5"/>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852073" y="7831390"/>
            <a:ext cx="4670161" cy="896517"/>
            <a:chOff x="0" y="0"/>
            <a:chExt cx="1230001" cy="236120"/>
          </a:xfrm>
        </p:grpSpPr>
        <p:sp>
          <p:nvSpPr>
            <p:cNvPr name="Freeform 7" id="7"/>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8" id="8"/>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589139" y="8988173"/>
            <a:ext cx="4670161" cy="896517"/>
            <a:chOff x="0" y="0"/>
            <a:chExt cx="1230001" cy="236120"/>
          </a:xfrm>
        </p:grpSpPr>
        <p:sp>
          <p:nvSpPr>
            <p:cNvPr name="Freeform 10" id="10"/>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1" id="11"/>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8182486" y="7646582"/>
            <a:ext cx="4620004" cy="2130483"/>
          </a:xfrm>
          <a:prstGeom prst="rect">
            <a:avLst/>
          </a:prstGeom>
        </p:spPr>
        <p:txBody>
          <a:bodyPr anchor="t" rtlCol="false" tIns="0" lIns="0" bIns="0" rIns="0">
            <a:spAutoFit/>
          </a:bodyPr>
          <a:lstStyle/>
          <a:p>
            <a:pPr algn="l" marL="0" indent="0" lvl="1">
              <a:lnSpc>
                <a:spcPts val="8815"/>
              </a:lnSpc>
              <a:spcBef>
                <a:spcPct val="0"/>
              </a:spcBef>
            </a:pPr>
            <a:r>
              <a:rPr lang="en-US" sz="4385">
                <a:solidFill>
                  <a:srgbClr val="000000"/>
                </a:solidFill>
                <a:latin typeface="Balsamiq Sans"/>
                <a:ea typeface="Balsamiq Sans"/>
                <a:cs typeface="Balsamiq Sans"/>
                <a:sym typeface="Balsamiq Sans"/>
              </a:rPr>
              <a:t>A</a:t>
            </a:r>
            <a:r>
              <a:rPr lang="en-US" sz="4385" strike="noStrike" u="none">
                <a:solidFill>
                  <a:srgbClr val="000000"/>
                </a:solidFill>
                <a:latin typeface="Balsamiq Sans"/>
                <a:ea typeface="Balsamiq Sans"/>
                <a:cs typeface="Balsamiq Sans"/>
                <a:sym typeface="Balsamiq Sans"/>
              </a:rPr>
              <a:t>. Ankara</a:t>
            </a:r>
          </a:p>
          <a:p>
            <a:pPr algn="l" marL="0" indent="0" lvl="1">
              <a:lnSpc>
                <a:spcPts val="8815"/>
              </a:lnSpc>
              <a:spcBef>
                <a:spcPct val="0"/>
              </a:spcBef>
            </a:pPr>
            <a:r>
              <a:rPr lang="en-US" sz="4385" strike="noStrike" u="none">
                <a:solidFill>
                  <a:srgbClr val="000000"/>
                </a:solidFill>
                <a:latin typeface="Balsamiq Sans"/>
                <a:ea typeface="Balsamiq Sans"/>
                <a:cs typeface="Balsamiq Sans"/>
                <a:sym typeface="Balsamiq Sans"/>
              </a:rPr>
              <a:t>C. Siirt</a:t>
            </a:r>
          </a:p>
        </p:txBody>
      </p:sp>
      <p:sp>
        <p:nvSpPr>
          <p:cNvPr name="Freeform 13" id="13"/>
          <p:cNvSpPr/>
          <p:nvPr/>
        </p:nvSpPr>
        <p:spPr>
          <a:xfrm flipH="true" flipV="false" rot="304675">
            <a:off x="-1671463" y="-1885005"/>
            <a:ext cx="10280942" cy="7362153"/>
          </a:xfrm>
          <a:custGeom>
            <a:avLst/>
            <a:gdLst/>
            <a:ahLst/>
            <a:cxnLst/>
            <a:rect r="r" b="b" t="t" l="l"/>
            <a:pathLst>
              <a:path h="7362153" w="10280942">
                <a:moveTo>
                  <a:pt x="10280941" y="0"/>
                </a:moveTo>
                <a:lnTo>
                  <a:pt x="0" y="0"/>
                </a:lnTo>
                <a:lnTo>
                  <a:pt x="0" y="7362153"/>
                </a:lnTo>
                <a:lnTo>
                  <a:pt x="10280941" y="7362153"/>
                </a:lnTo>
                <a:lnTo>
                  <a:pt x="10280941" y="0"/>
                </a:lnTo>
                <a:close/>
              </a:path>
            </a:pathLst>
          </a:custGeom>
          <a:blipFill>
            <a:blip r:embed="rId3"/>
            <a:stretch>
              <a:fillRect l="0" t="-52168" r="-30653" b="-121509"/>
            </a:stretch>
          </a:blipFill>
        </p:spPr>
      </p:sp>
      <p:sp>
        <p:nvSpPr>
          <p:cNvPr name="Freeform 14" id="14"/>
          <p:cNvSpPr/>
          <p:nvPr/>
        </p:nvSpPr>
        <p:spPr>
          <a:xfrm flipH="false" flipV="false" rot="0">
            <a:off x="1364197" y="437957"/>
            <a:ext cx="3875044" cy="10287000"/>
          </a:xfrm>
          <a:custGeom>
            <a:avLst/>
            <a:gdLst/>
            <a:ahLst/>
            <a:cxnLst/>
            <a:rect r="r" b="b" t="t" l="l"/>
            <a:pathLst>
              <a:path h="10287000" w="3875044">
                <a:moveTo>
                  <a:pt x="0" y="0"/>
                </a:moveTo>
                <a:lnTo>
                  <a:pt x="3875044" y="0"/>
                </a:lnTo>
                <a:lnTo>
                  <a:pt x="3875044" y="10287000"/>
                </a:lnTo>
                <a:lnTo>
                  <a:pt x="0" y="10287000"/>
                </a:lnTo>
                <a:lnTo>
                  <a:pt x="0" y="0"/>
                </a:lnTo>
                <a:close/>
              </a:path>
            </a:pathLst>
          </a:custGeom>
          <a:blipFill>
            <a:blip r:embed="rId4"/>
            <a:stretch>
              <a:fillRect l="-61894" t="-8400" r="-50874" b="-11822"/>
            </a:stretch>
          </a:blipFill>
        </p:spPr>
      </p:sp>
      <p:sp>
        <p:nvSpPr>
          <p:cNvPr name="Freeform 15" id="15"/>
          <p:cNvSpPr/>
          <p:nvPr/>
        </p:nvSpPr>
        <p:spPr>
          <a:xfrm flipH="true" flipV="false" rot="566873">
            <a:off x="2917048" y="1712751"/>
            <a:ext cx="1103920" cy="1541995"/>
          </a:xfrm>
          <a:custGeom>
            <a:avLst/>
            <a:gdLst/>
            <a:ahLst/>
            <a:cxnLst/>
            <a:rect r="r" b="b" t="t" l="l"/>
            <a:pathLst>
              <a:path h="1541995" w="1103920">
                <a:moveTo>
                  <a:pt x="1103920" y="0"/>
                </a:moveTo>
                <a:lnTo>
                  <a:pt x="0" y="0"/>
                </a:lnTo>
                <a:lnTo>
                  <a:pt x="0" y="1541994"/>
                </a:lnTo>
                <a:lnTo>
                  <a:pt x="1103920" y="1541994"/>
                </a:lnTo>
                <a:lnTo>
                  <a:pt x="1103920" y="0"/>
                </a:lnTo>
                <a:close/>
              </a:path>
            </a:pathLst>
          </a:custGeom>
          <a:blipFill>
            <a:blip r:embed="rId5"/>
            <a:stretch>
              <a:fillRect l="-436456" t="-476290" r="-680332" b="-730365"/>
            </a:stretch>
          </a:blipFill>
        </p:spPr>
      </p:sp>
      <p:sp>
        <p:nvSpPr>
          <p:cNvPr name="Freeform 16" id="16"/>
          <p:cNvSpPr/>
          <p:nvPr/>
        </p:nvSpPr>
        <p:spPr>
          <a:xfrm flipH="true" flipV="false" rot="0">
            <a:off x="0" y="4838923"/>
            <a:ext cx="7247147" cy="5984935"/>
          </a:xfrm>
          <a:custGeom>
            <a:avLst/>
            <a:gdLst/>
            <a:ahLst/>
            <a:cxnLst/>
            <a:rect r="r" b="b" t="t" l="l"/>
            <a:pathLst>
              <a:path h="5984935" w="7247147">
                <a:moveTo>
                  <a:pt x="7247147" y="0"/>
                </a:moveTo>
                <a:lnTo>
                  <a:pt x="0" y="0"/>
                </a:lnTo>
                <a:lnTo>
                  <a:pt x="0" y="5984935"/>
                </a:lnTo>
                <a:lnTo>
                  <a:pt x="7247147" y="5984935"/>
                </a:lnTo>
                <a:lnTo>
                  <a:pt x="7247147" y="0"/>
                </a:lnTo>
                <a:close/>
              </a:path>
            </a:pathLst>
          </a:custGeom>
          <a:blipFill>
            <a:blip r:embed="rId6"/>
            <a:stretch>
              <a:fillRect l="0" t="0" r="0" b="0"/>
            </a:stretch>
          </a:blipFill>
        </p:spPr>
      </p:sp>
      <p:sp>
        <p:nvSpPr>
          <p:cNvPr name="Freeform 17" id="17"/>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3743026">
            <a:off x="16355641" y="3969563"/>
            <a:ext cx="1651746" cy="540572"/>
          </a:xfrm>
          <a:custGeom>
            <a:avLst/>
            <a:gdLst/>
            <a:ahLst/>
            <a:cxnLst/>
            <a:rect r="r" b="b" t="t" l="l"/>
            <a:pathLst>
              <a:path h="540572" w="1651746">
                <a:moveTo>
                  <a:pt x="0" y="0"/>
                </a:moveTo>
                <a:lnTo>
                  <a:pt x="1651747" y="0"/>
                </a:lnTo>
                <a:lnTo>
                  <a:pt x="1651747" y="540571"/>
                </a:lnTo>
                <a:lnTo>
                  <a:pt x="0" y="5405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1719618">
            <a:off x="18131942" y="3925332"/>
            <a:ext cx="2468875" cy="807996"/>
          </a:xfrm>
          <a:custGeom>
            <a:avLst/>
            <a:gdLst/>
            <a:ahLst/>
            <a:cxnLst/>
            <a:rect r="r" b="b" t="t" l="l"/>
            <a:pathLst>
              <a:path h="807996" w="2468875">
                <a:moveTo>
                  <a:pt x="0" y="0"/>
                </a:moveTo>
                <a:lnTo>
                  <a:pt x="2468876" y="0"/>
                </a:lnTo>
                <a:lnTo>
                  <a:pt x="2468876" y="807996"/>
                </a:lnTo>
                <a:lnTo>
                  <a:pt x="0" y="8079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6706302">
            <a:off x="10905794" y="3891799"/>
            <a:ext cx="2126967" cy="696098"/>
          </a:xfrm>
          <a:custGeom>
            <a:avLst/>
            <a:gdLst/>
            <a:ahLst/>
            <a:cxnLst/>
            <a:rect r="r" b="b" t="t" l="l"/>
            <a:pathLst>
              <a:path h="696098" w="2126967">
                <a:moveTo>
                  <a:pt x="0" y="0"/>
                </a:moveTo>
                <a:lnTo>
                  <a:pt x="2126967" y="0"/>
                </a:lnTo>
                <a:lnTo>
                  <a:pt x="2126967" y="696099"/>
                </a:lnTo>
                <a:lnTo>
                  <a:pt x="0" y="6960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3563614">
            <a:off x="14823666" y="2658804"/>
            <a:ext cx="2400372" cy="785576"/>
          </a:xfrm>
          <a:custGeom>
            <a:avLst/>
            <a:gdLst/>
            <a:ahLst/>
            <a:cxnLst/>
            <a:rect r="r" b="b" t="t" l="l"/>
            <a:pathLst>
              <a:path h="785576" w="2400372">
                <a:moveTo>
                  <a:pt x="0" y="0"/>
                </a:moveTo>
                <a:lnTo>
                  <a:pt x="2400372" y="0"/>
                </a:lnTo>
                <a:lnTo>
                  <a:pt x="2400372" y="785576"/>
                </a:lnTo>
                <a:lnTo>
                  <a:pt x="0" y="7855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7306028">
            <a:off x="13550938" y="3789160"/>
            <a:ext cx="1297989" cy="424796"/>
          </a:xfrm>
          <a:custGeom>
            <a:avLst/>
            <a:gdLst/>
            <a:ahLst/>
            <a:cxnLst/>
            <a:rect r="r" b="b" t="t" l="l"/>
            <a:pathLst>
              <a:path h="424796" w="1297989">
                <a:moveTo>
                  <a:pt x="0" y="0"/>
                </a:moveTo>
                <a:lnTo>
                  <a:pt x="1297989" y="0"/>
                </a:lnTo>
                <a:lnTo>
                  <a:pt x="1297989" y="424796"/>
                </a:lnTo>
                <a:lnTo>
                  <a:pt x="0" y="4247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5135618">
            <a:off x="15392532" y="5831172"/>
            <a:ext cx="1598143" cy="523028"/>
          </a:xfrm>
          <a:custGeom>
            <a:avLst/>
            <a:gdLst/>
            <a:ahLst/>
            <a:cxnLst/>
            <a:rect r="r" b="b" t="t" l="l"/>
            <a:pathLst>
              <a:path h="523028" w="1598143">
                <a:moveTo>
                  <a:pt x="0" y="0"/>
                </a:moveTo>
                <a:lnTo>
                  <a:pt x="1598143" y="0"/>
                </a:lnTo>
                <a:lnTo>
                  <a:pt x="1598143" y="523029"/>
                </a:lnTo>
                <a:lnTo>
                  <a:pt x="0" y="5230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2700000">
            <a:off x="12301385" y="5535048"/>
            <a:ext cx="1958756" cy="641047"/>
          </a:xfrm>
          <a:custGeom>
            <a:avLst/>
            <a:gdLst/>
            <a:ahLst/>
            <a:cxnLst/>
            <a:rect r="r" b="b" t="t" l="l"/>
            <a:pathLst>
              <a:path h="641047" w="1958756">
                <a:moveTo>
                  <a:pt x="0" y="0"/>
                </a:moveTo>
                <a:lnTo>
                  <a:pt x="1958756" y="0"/>
                </a:lnTo>
                <a:lnTo>
                  <a:pt x="1958756" y="641047"/>
                </a:lnTo>
                <a:lnTo>
                  <a:pt x="0" y="6410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5798976">
            <a:off x="14691888" y="5147212"/>
            <a:ext cx="1848835" cy="605073"/>
          </a:xfrm>
          <a:custGeom>
            <a:avLst/>
            <a:gdLst/>
            <a:ahLst/>
            <a:cxnLst/>
            <a:rect r="r" b="b" t="t" l="l"/>
            <a:pathLst>
              <a:path h="605073" w="1848835">
                <a:moveTo>
                  <a:pt x="0" y="0"/>
                </a:moveTo>
                <a:lnTo>
                  <a:pt x="1848835" y="0"/>
                </a:lnTo>
                <a:lnTo>
                  <a:pt x="1848835" y="605073"/>
                </a:lnTo>
                <a:lnTo>
                  <a:pt x="0" y="6050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807363">
            <a:off x="15060115" y="2418629"/>
            <a:ext cx="6058618" cy="6000530"/>
          </a:xfrm>
          <a:custGeom>
            <a:avLst/>
            <a:gdLst/>
            <a:ahLst/>
            <a:cxnLst/>
            <a:rect r="r" b="b" t="t" l="l"/>
            <a:pathLst>
              <a:path h="6000530" w="6058618">
                <a:moveTo>
                  <a:pt x="0" y="0"/>
                </a:moveTo>
                <a:lnTo>
                  <a:pt x="6058618" y="0"/>
                </a:lnTo>
                <a:lnTo>
                  <a:pt x="6058618" y="6000531"/>
                </a:lnTo>
                <a:lnTo>
                  <a:pt x="0" y="60005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8" id="28"/>
          <p:cNvSpPr/>
          <p:nvPr/>
        </p:nvSpPr>
        <p:spPr>
          <a:xfrm flipH="false" flipV="false" rot="-1165012">
            <a:off x="9773319" y="2096657"/>
            <a:ext cx="6058618" cy="6000530"/>
          </a:xfrm>
          <a:custGeom>
            <a:avLst/>
            <a:gdLst/>
            <a:ahLst/>
            <a:cxnLst/>
            <a:rect r="r" b="b" t="t" l="l"/>
            <a:pathLst>
              <a:path h="6000530" w="6058618">
                <a:moveTo>
                  <a:pt x="0" y="0"/>
                </a:moveTo>
                <a:lnTo>
                  <a:pt x="6058618" y="0"/>
                </a:lnTo>
                <a:lnTo>
                  <a:pt x="6058618" y="6000530"/>
                </a:lnTo>
                <a:lnTo>
                  <a:pt x="0" y="60005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9" id="29"/>
          <p:cNvSpPr/>
          <p:nvPr/>
        </p:nvSpPr>
        <p:spPr>
          <a:xfrm flipH="true" flipV="true" rot="0">
            <a:off x="5739826" y="69018"/>
            <a:ext cx="5728052" cy="4769905"/>
          </a:xfrm>
          <a:custGeom>
            <a:avLst/>
            <a:gdLst/>
            <a:ahLst/>
            <a:cxnLst/>
            <a:rect r="r" b="b" t="t" l="l"/>
            <a:pathLst>
              <a:path h="4769905" w="5728052">
                <a:moveTo>
                  <a:pt x="5728052" y="4769905"/>
                </a:moveTo>
                <a:lnTo>
                  <a:pt x="0" y="4769905"/>
                </a:lnTo>
                <a:lnTo>
                  <a:pt x="0" y="0"/>
                </a:lnTo>
                <a:lnTo>
                  <a:pt x="5728052" y="0"/>
                </a:lnTo>
                <a:lnTo>
                  <a:pt x="5728052" y="4769905"/>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0" id="30"/>
          <p:cNvSpPr txBox="true"/>
          <p:nvPr/>
        </p:nvSpPr>
        <p:spPr>
          <a:xfrm rot="-1383455">
            <a:off x="5273073" y="2414265"/>
            <a:ext cx="6862982" cy="5482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Muhteşemm!</a:t>
            </a:r>
          </a:p>
        </p:txBody>
      </p:sp>
      <p:grpSp>
        <p:nvGrpSpPr>
          <p:cNvPr name="Group 31" id="31"/>
          <p:cNvGrpSpPr/>
          <p:nvPr/>
        </p:nvGrpSpPr>
        <p:grpSpPr>
          <a:xfrm rot="0">
            <a:off x="12589139" y="7831390"/>
            <a:ext cx="4670161" cy="896517"/>
            <a:chOff x="0" y="0"/>
            <a:chExt cx="1230001" cy="236120"/>
          </a:xfrm>
        </p:grpSpPr>
        <p:sp>
          <p:nvSpPr>
            <p:cNvPr name="Freeform 32" id="32"/>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gradFill rotWithShape="true">
              <a:gsLst>
                <a:gs pos="0">
                  <a:srgbClr val="0097B2">
                    <a:alpha val="100000"/>
                  </a:srgbClr>
                </a:gs>
                <a:gs pos="100000">
                  <a:srgbClr val="7ED957">
                    <a:alpha val="100000"/>
                  </a:srgbClr>
                </a:gs>
              </a:gsLst>
              <a:lin ang="0"/>
            </a:gradFill>
            <a:ln w="38100" cap="rnd">
              <a:solidFill>
                <a:srgbClr val="D78F28"/>
              </a:solidFill>
              <a:prstDash val="solid"/>
              <a:round/>
            </a:ln>
          </p:spPr>
        </p:sp>
        <p:sp>
          <p:nvSpPr>
            <p:cNvPr name="TextBox 33" id="33"/>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2802490" y="7656493"/>
            <a:ext cx="4243184" cy="2120572"/>
          </a:xfrm>
          <a:prstGeom prst="rect">
            <a:avLst/>
          </a:prstGeom>
        </p:spPr>
        <p:txBody>
          <a:bodyPr anchor="t" rtlCol="false" tIns="0" lIns="0" bIns="0" rIns="0">
            <a:spAutoFit/>
          </a:bodyPr>
          <a:lstStyle/>
          <a:p>
            <a:pPr algn="l">
              <a:lnSpc>
                <a:spcPts val="8815"/>
              </a:lnSpc>
            </a:pPr>
            <a:r>
              <a:rPr lang="en-US" sz="4385">
                <a:solidFill>
                  <a:srgbClr val="000000"/>
                </a:solidFill>
                <a:latin typeface="Balsamiq Sans"/>
                <a:ea typeface="Balsamiq Sans"/>
                <a:cs typeface="Balsamiq Sans"/>
                <a:sym typeface="Balsamiq Sans"/>
              </a:rPr>
              <a:t>B. İzmir</a:t>
            </a:r>
          </a:p>
          <a:p>
            <a:pPr algn="l">
              <a:lnSpc>
                <a:spcPts val="8815"/>
              </a:lnSpc>
            </a:pPr>
            <a:r>
              <a:rPr lang="en-US" sz="4385">
                <a:solidFill>
                  <a:srgbClr val="000000"/>
                </a:solidFill>
                <a:latin typeface="Balsamiq Sans"/>
                <a:ea typeface="Balsamiq Sans"/>
                <a:cs typeface="Balsamiq Sans"/>
                <a:sym typeface="Balsamiq Sans"/>
              </a:rPr>
              <a:t>D. İstanbul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false" flipV="false" rot="0">
            <a:off x="2787042" y="4241772"/>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2379208">
            <a:off x="-581936" y="6700407"/>
            <a:ext cx="4766861" cy="5854527"/>
          </a:xfrm>
          <a:custGeom>
            <a:avLst/>
            <a:gdLst/>
            <a:ahLst/>
            <a:cxnLst/>
            <a:rect r="r" b="b" t="t" l="l"/>
            <a:pathLst>
              <a:path h="5854527" w="4766861">
                <a:moveTo>
                  <a:pt x="0" y="0"/>
                </a:moveTo>
                <a:lnTo>
                  <a:pt x="4766862" y="0"/>
                </a:lnTo>
                <a:lnTo>
                  <a:pt x="4766862" y="5854527"/>
                </a:lnTo>
                <a:lnTo>
                  <a:pt x="0" y="585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426325" y="299209"/>
            <a:ext cx="6591275" cy="5488735"/>
          </a:xfrm>
          <a:custGeom>
            <a:avLst/>
            <a:gdLst/>
            <a:ahLst/>
            <a:cxnLst/>
            <a:rect r="r" b="b" t="t" l="l"/>
            <a:pathLst>
              <a:path h="5488735" w="6591275">
                <a:moveTo>
                  <a:pt x="0" y="0"/>
                </a:moveTo>
                <a:lnTo>
                  <a:pt x="6591276" y="0"/>
                </a:lnTo>
                <a:lnTo>
                  <a:pt x="6591276" y="5488735"/>
                </a:lnTo>
                <a:lnTo>
                  <a:pt x="0" y="54887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196195">
            <a:off x="9436374" y="2037229"/>
            <a:ext cx="6862982" cy="5482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Mükemmelsinnn!</a:t>
            </a:r>
          </a:p>
        </p:txBody>
      </p:sp>
      <p:sp>
        <p:nvSpPr>
          <p:cNvPr name="TextBox 7" id="7"/>
          <p:cNvSpPr txBox="true"/>
          <p:nvPr/>
        </p:nvSpPr>
        <p:spPr>
          <a:xfrm rot="196195">
            <a:off x="9755373" y="2872159"/>
            <a:ext cx="5850014" cy="463865"/>
          </a:xfrm>
          <a:prstGeom prst="rect">
            <a:avLst/>
          </a:prstGeom>
        </p:spPr>
        <p:txBody>
          <a:bodyPr anchor="t" rtlCol="false" tIns="0" lIns="0" bIns="0" rIns="0">
            <a:spAutoFit/>
          </a:bodyPr>
          <a:lstStyle/>
          <a:p>
            <a:pPr algn="ctr">
              <a:lnSpc>
                <a:spcPts val="3346"/>
              </a:lnSpc>
            </a:pPr>
            <a:r>
              <a:rPr lang="en-US" sz="3937" spc="-271">
                <a:solidFill>
                  <a:srgbClr val="344A3D"/>
                </a:solidFill>
                <a:latin typeface="Alkatra"/>
                <a:ea typeface="Alkatra"/>
                <a:cs typeface="Alkatra"/>
                <a:sym typeface="Alkatra"/>
              </a:rPr>
              <a:t>Tüm soruları doğru cevapladın.</a:t>
            </a:r>
          </a:p>
        </p:txBody>
      </p:sp>
      <p:sp>
        <p:nvSpPr>
          <p:cNvPr name="Freeform 8" id="8"/>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false" flipV="false" rot="0">
            <a:off x="2787042" y="4241772"/>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2379208">
            <a:off x="-581936" y="6700407"/>
            <a:ext cx="4766861" cy="5854527"/>
          </a:xfrm>
          <a:custGeom>
            <a:avLst/>
            <a:gdLst/>
            <a:ahLst/>
            <a:cxnLst/>
            <a:rect r="r" b="b" t="t" l="l"/>
            <a:pathLst>
              <a:path h="5854527" w="4766861">
                <a:moveTo>
                  <a:pt x="0" y="0"/>
                </a:moveTo>
                <a:lnTo>
                  <a:pt x="4766862" y="0"/>
                </a:lnTo>
                <a:lnTo>
                  <a:pt x="4766862" y="5854527"/>
                </a:lnTo>
                <a:lnTo>
                  <a:pt x="0" y="585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5199">
            <a:off x="7962302" y="337957"/>
            <a:ext cx="7077553" cy="5893672"/>
          </a:xfrm>
          <a:custGeom>
            <a:avLst/>
            <a:gdLst/>
            <a:ahLst/>
            <a:cxnLst/>
            <a:rect r="r" b="b" t="t" l="l"/>
            <a:pathLst>
              <a:path h="5893672" w="7077553">
                <a:moveTo>
                  <a:pt x="0" y="0"/>
                </a:moveTo>
                <a:lnTo>
                  <a:pt x="7077553" y="0"/>
                </a:lnTo>
                <a:lnTo>
                  <a:pt x="7077553" y="5893672"/>
                </a:lnTo>
                <a:lnTo>
                  <a:pt x="0" y="5893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196195">
            <a:off x="8310173" y="2593487"/>
            <a:ext cx="6862982" cy="10435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Ve sonraki uçuşun için %10 indirim kazabdın.</a:t>
            </a:r>
          </a:p>
        </p:txBody>
      </p:sp>
      <p:sp>
        <p:nvSpPr>
          <p:cNvPr name="Freeform 7" id="7"/>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false" flipV="false" rot="0">
            <a:off x="3961341" y="4132176"/>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2379208">
            <a:off x="-581936" y="6700407"/>
            <a:ext cx="4766861" cy="5854527"/>
          </a:xfrm>
          <a:custGeom>
            <a:avLst/>
            <a:gdLst/>
            <a:ahLst/>
            <a:cxnLst/>
            <a:rect r="r" b="b" t="t" l="l"/>
            <a:pathLst>
              <a:path h="5854527" w="4766861">
                <a:moveTo>
                  <a:pt x="0" y="0"/>
                </a:moveTo>
                <a:lnTo>
                  <a:pt x="4766862" y="0"/>
                </a:lnTo>
                <a:lnTo>
                  <a:pt x="4766862" y="5854527"/>
                </a:lnTo>
                <a:lnTo>
                  <a:pt x="0" y="585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293158"/>
            <a:ext cx="7023849" cy="5848951"/>
          </a:xfrm>
          <a:custGeom>
            <a:avLst/>
            <a:gdLst/>
            <a:ahLst/>
            <a:cxnLst/>
            <a:rect r="r" b="b" t="t" l="l"/>
            <a:pathLst>
              <a:path h="5848951" w="7023849">
                <a:moveTo>
                  <a:pt x="0" y="0"/>
                </a:moveTo>
                <a:lnTo>
                  <a:pt x="7023849" y="0"/>
                </a:lnTo>
                <a:lnTo>
                  <a:pt x="7023849" y="5848951"/>
                </a:lnTo>
                <a:lnTo>
                  <a:pt x="0" y="58489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196195">
            <a:off x="9436374" y="2474121"/>
            <a:ext cx="6862982" cy="5482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Neden oyunu terkediyorsun.</a:t>
            </a:r>
          </a:p>
        </p:txBody>
      </p:sp>
      <p:sp>
        <p:nvSpPr>
          <p:cNvPr name="TextBox 8" id="8"/>
          <p:cNvSpPr txBox="true"/>
          <p:nvPr/>
        </p:nvSpPr>
        <p:spPr>
          <a:xfrm rot="196195">
            <a:off x="9446834" y="3079995"/>
            <a:ext cx="5850014" cy="886059"/>
          </a:xfrm>
          <a:prstGeom prst="rect">
            <a:avLst/>
          </a:prstGeom>
        </p:spPr>
        <p:txBody>
          <a:bodyPr anchor="t" rtlCol="false" tIns="0" lIns="0" bIns="0" rIns="0">
            <a:spAutoFit/>
          </a:bodyPr>
          <a:lstStyle/>
          <a:p>
            <a:pPr algn="ctr">
              <a:lnSpc>
                <a:spcPts val="3346"/>
              </a:lnSpc>
            </a:pPr>
            <a:r>
              <a:rPr lang="en-US" sz="3937" spc="-271">
                <a:solidFill>
                  <a:srgbClr val="344A3D"/>
                </a:solidFill>
                <a:latin typeface="Alkatra"/>
                <a:ea typeface="Alkatra"/>
                <a:cs typeface="Alkatra"/>
                <a:sym typeface="Alkatra"/>
              </a:rPr>
              <a:t>Çok eylenceli zaman geçiriyorduk.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61341" y="4132176"/>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4"/>
            <a:stretch>
              <a:fillRect l="0" t="0" r="0" b="0"/>
            </a:stretch>
          </a:blipFill>
        </p:spPr>
      </p:sp>
      <p:sp>
        <p:nvSpPr>
          <p:cNvPr name="Freeform 4" id="4"/>
          <p:cNvSpPr/>
          <p:nvPr/>
        </p:nvSpPr>
        <p:spPr>
          <a:xfrm flipH="false" flipV="false" rot="-2379208">
            <a:off x="-581936" y="6700407"/>
            <a:ext cx="4766861" cy="5854527"/>
          </a:xfrm>
          <a:custGeom>
            <a:avLst/>
            <a:gdLst/>
            <a:ahLst/>
            <a:cxnLst/>
            <a:rect r="r" b="b" t="t" l="l"/>
            <a:pathLst>
              <a:path h="5854527" w="4766861">
                <a:moveTo>
                  <a:pt x="0" y="0"/>
                </a:moveTo>
                <a:lnTo>
                  <a:pt x="4766862" y="0"/>
                </a:lnTo>
                <a:lnTo>
                  <a:pt x="4766862" y="5854527"/>
                </a:lnTo>
                <a:lnTo>
                  <a:pt x="0" y="5854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80517" y="306205"/>
            <a:ext cx="7718340" cy="6427272"/>
          </a:xfrm>
          <a:custGeom>
            <a:avLst/>
            <a:gdLst/>
            <a:ahLst/>
            <a:cxnLst/>
            <a:rect r="r" b="b" t="t" l="l"/>
            <a:pathLst>
              <a:path h="6427272" w="7718340">
                <a:moveTo>
                  <a:pt x="0" y="0"/>
                </a:moveTo>
                <a:lnTo>
                  <a:pt x="7718339" y="0"/>
                </a:lnTo>
                <a:lnTo>
                  <a:pt x="7718339" y="6427272"/>
                </a:lnTo>
                <a:lnTo>
                  <a:pt x="0" y="6427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196195">
            <a:off x="9154049" y="2200134"/>
            <a:ext cx="6862982" cy="5482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Ama kararına saygı duyacağım</a:t>
            </a:r>
          </a:p>
        </p:txBody>
      </p:sp>
      <p:sp>
        <p:nvSpPr>
          <p:cNvPr name="TextBox 8" id="8"/>
          <p:cNvSpPr txBox="true"/>
          <p:nvPr/>
        </p:nvSpPr>
        <p:spPr>
          <a:xfrm rot="196195">
            <a:off x="9152467" y="3065112"/>
            <a:ext cx="5850014" cy="463865"/>
          </a:xfrm>
          <a:prstGeom prst="rect">
            <a:avLst/>
          </a:prstGeom>
        </p:spPr>
        <p:txBody>
          <a:bodyPr anchor="t" rtlCol="false" tIns="0" lIns="0" bIns="0" rIns="0">
            <a:spAutoFit/>
          </a:bodyPr>
          <a:lstStyle/>
          <a:p>
            <a:pPr algn="ctr">
              <a:lnSpc>
                <a:spcPts val="3346"/>
              </a:lnSpc>
            </a:pPr>
            <a:r>
              <a:rPr lang="en-US" sz="3937" spc="-271">
                <a:solidFill>
                  <a:srgbClr val="344A3D"/>
                </a:solidFill>
                <a:latin typeface="Alkatra"/>
                <a:ea typeface="Alkatra"/>
                <a:cs typeface="Alkatra"/>
                <a:sym typeface="Alkatra"/>
              </a:rPr>
              <a:t>Tekrar görüşmek üzere.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TextBox 2" id="2"/>
          <p:cNvSpPr txBox="true"/>
          <p:nvPr/>
        </p:nvSpPr>
        <p:spPr>
          <a:xfrm rot="0">
            <a:off x="498931" y="2994988"/>
            <a:ext cx="13914943" cy="3980829"/>
          </a:xfrm>
          <a:prstGeom prst="rect">
            <a:avLst/>
          </a:prstGeom>
        </p:spPr>
        <p:txBody>
          <a:bodyPr anchor="t" rtlCol="false" tIns="0" lIns="0" bIns="0" rIns="0">
            <a:spAutoFit/>
          </a:bodyPr>
          <a:lstStyle/>
          <a:p>
            <a:pPr algn="l">
              <a:lnSpc>
                <a:spcPts val="9835"/>
              </a:lnSpc>
            </a:pPr>
            <a:r>
              <a:rPr lang="en-US" sz="9835" spc="-629">
                <a:solidFill>
                  <a:srgbClr val="E48449"/>
                </a:solidFill>
                <a:latin typeface="Bungee"/>
                <a:ea typeface="Bungee"/>
                <a:cs typeface="Bungee"/>
                <a:sym typeface="Bungee"/>
              </a:rPr>
              <a:t>Harika oYundu!</a:t>
            </a:r>
          </a:p>
          <a:p>
            <a:pPr algn="l">
              <a:lnSpc>
                <a:spcPts val="9835"/>
              </a:lnSpc>
            </a:pPr>
            <a:r>
              <a:rPr lang="en-US" sz="9835" spc="-629">
                <a:solidFill>
                  <a:srgbClr val="E48449"/>
                </a:solidFill>
                <a:latin typeface="Bungee"/>
                <a:ea typeface="Bungee"/>
                <a:cs typeface="Bungee"/>
                <a:sym typeface="Bungee"/>
              </a:rPr>
              <a:t>TEKRAR GÖRÜŞMEK ÜZERE.</a:t>
            </a:r>
          </a:p>
        </p:txBody>
      </p:sp>
      <p:sp>
        <p:nvSpPr>
          <p:cNvPr name="Freeform 3" id="3"/>
          <p:cNvSpPr/>
          <p:nvPr/>
        </p:nvSpPr>
        <p:spPr>
          <a:xfrm flipH="false" flipV="false" rot="451247">
            <a:off x="11276354" y="-563576"/>
            <a:ext cx="6275041" cy="8197797"/>
          </a:xfrm>
          <a:custGeom>
            <a:avLst/>
            <a:gdLst/>
            <a:ahLst/>
            <a:cxnLst/>
            <a:rect r="r" b="b" t="t" l="l"/>
            <a:pathLst>
              <a:path h="8197797" w="6275041">
                <a:moveTo>
                  <a:pt x="0" y="0"/>
                </a:moveTo>
                <a:lnTo>
                  <a:pt x="6275041" y="0"/>
                </a:lnTo>
                <a:lnTo>
                  <a:pt x="6275041" y="8197797"/>
                </a:lnTo>
                <a:lnTo>
                  <a:pt x="0" y="81977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71886">
            <a:off x="12537982" y="4038439"/>
            <a:ext cx="6426087" cy="7942355"/>
          </a:xfrm>
          <a:custGeom>
            <a:avLst/>
            <a:gdLst/>
            <a:ahLst/>
            <a:cxnLst/>
            <a:rect r="r" b="b" t="t" l="l"/>
            <a:pathLst>
              <a:path h="7942355" w="6426087">
                <a:moveTo>
                  <a:pt x="0" y="0"/>
                </a:moveTo>
                <a:lnTo>
                  <a:pt x="6426087" y="0"/>
                </a:lnTo>
                <a:lnTo>
                  <a:pt x="6426087" y="7942356"/>
                </a:lnTo>
                <a:lnTo>
                  <a:pt x="0" y="7942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840289" y="7060170"/>
            <a:ext cx="7260287" cy="5135003"/>
          </a:xfrm>
          <a:custGeom>
            <a:avLst/>
            <a:gdLst/>
            <a:ahLst/>
            <a:cxnLst/>
            <a:rect r="r" b="b" t="t" l="l"/>
            <a:pathLst>
              <a:path h="5135003" w="7260287">
                <a:moveTo>
                  <a:pt x="0" y="0"/>
                </a:moveTo>
                <a:lnTo>
                  <a:pt x="7260287" y="0"/>
                </a:lnTo>
                <a:lnTo>
                  <a:pt x="7260287" y="5135002"/>
                </a:lnTo>
                <a:lnTo>
                  <a:pt x="0" y="5135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563375" y="1738407"/>
            <a:ext cx="2580625" cy="999406"/>
          </a:xfrm>
          <a:custGeom>
            <a:avLst/>
            <a:gdLst/>
            <a:ahLst/>
            <a:cxnLst/>
            <a:rect r="r" b="b" t="t" l="l"/>
            <a:pathLst>
              <a:path h="999406" w="2580625">
                <a:moveTo>
                  <a:pt x="0" y="0"/>
                </a:moveTo>
                <a:lnTo>
                  <a:pt x="2580625" y="0"/>
                </a:lnTo>
                <a:lnTo>
                  <a:pt x="2580625" y="999406"/>
                </a:lnTo>
                <a:lnTo>
                  <a:pt x="0" y="999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379208">
            <a:off x="-581936" y="6700407"/>
            <a:ext cx="4766861" cy="5854527"/>
          </a:xfrm>
          <a:custGeom>
            <a:avLst/>
            <a:gdLst/>
            <a:ahLst/>
            <a:cxnLst/>
            <a:rect r="r" b="b" t="t" l="l"/>
            <a:pathLst>
              <a:path h="5854527" w="4766861">
                <a:moveTo>
                  <a:pt x="0" y="0"/>
                </a:moveTo>
                <a:lnTo>
                  <a:pt x="4766862" y="0"/>
                </a:lnTo>
                <a:lnTo>
                  <a:pt x="4766862" y="5854527"/>
                </a:lnTo>
                <a:lnTo>
                  <a:pt x="0" y="58545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625100" y="7511172"/>
            <a:ext cx="1616888" cy="1747128"/>
          </a:xfrm>
          <a:custGeom>
            <a:avLst/>
            <a:gdLst/>
            <a:ahLst/>
            <a:cxnLst/>
            <a:rect r="r" b="b" t="t" l="l"/>
            <a:pathLst>
              <a:path h="1747128" w="1616888">
                <a:moveTo>
                  <a:pt x="0" y="0"/>
                </a:moveTo>
                <a:lnTo>
                  <a:pt x="1616888" y="0"/>
                </a:lnTo>
                <a:lnTo>
                  <a:pt x="1616888" y="1747128"/>
                </a:lnTo>
                <a:lnTo>
                  <a:pt x="0" y="17471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147094" y="313689"/>
            <a:ext cx="1430022" cy="1430022"/>
          </a:xfrm>
          <a:custGeom>
            <a:avLst/>
            <a:gdLst/>
            <a:ahLst/>
            <a:cxnLst/>
            <a:rect r="r" b="b" t="t" l="l"/>
            <a:pathLst>
              <a:path h="1430022" w="1430022">
                <a:moveTo>
                  <a:pt x="0" y="0"/>
                </a:moveTo>
                <a:lnTo>
                  <a:pt x="1430021" y="0"/>
                </a:lnTo>
                <a:lnTo>
                  <a:pt x="1430021" y="1430022"/>
                </a:lnTo>
                <a:lnTo>
                  <a:pt x="0" y="143002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false" flipV="false" rot="0">
            <a:off x="1769116" y="559141"/>
            <a:ext cx="1430022" cy="1430022"/>
          </a:xfrm>
          <a:custGeom>
            <a:avLst/>
            <a:gdLst/>
            <a:ahLst/>
            <a:cxnLst/>
            <a:rect r="r" b="b" t="t" l="l"/>
            <a:pathLst>
              <a:path h="1430022" w="1430022">
                <a:moveTo>
                  <a:pt x="0" y="0"/>
                </a:moveTo>
                <a:lnTo>
                  <a:pt x="1430021" y="0"/>
                </a:lnTo>
                <a:lnTo>
                  <a:pt x="1430021" y="1430022"/>
                </a:lnTo>
                <a:lnTo>
                  <a:pt x="0" y="1430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929269"/>
            <a:ext cx="2995766" cy="2658062"/>
          </a:xfrm>
          <a:custGeom>
            <a:avLst/>
            <a:gdLst/>
            <a:ahLst/>
            <a:cxnLst/>
            <a:rect r="r" b="b" t="t" l="l"/>
            <a:pathLst>
              <a:path h="2658062" w="2995766">
                <a:moveTo>
                  <a:pt x="0" y="0"/>
                </a:moveTo>
                <a:lnTo>
                  <a:pt x="2995766" y="0"/>
                </a:lnTo>
                <a:lnTo>
                  <a:pt x="2995766" y="2658062"/>
                </a:lnTo>
                <a:lnTo>
                  <a:pt x="0" y="2658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36204" y="-371325"/>
            <a:ext cx="7767285" cy="6468030"/>
          </a:xfrm>
          <a:custGeom>
            <a:avLst/>
            <a:gdLst/>
            <a:ahLst/>
            <a:cxnLst/>
            <a:rect r="r" b="b" t="t" l="l"/>
            <a:pathLst>
              <a:path h="6468030" w="7767285">
                <a:moveTo>
                  <a:pt x="0" y="0"/>
                </a:moveTo>
                <a:lnTo>
                  <a:pt x="7767284" y="0"/>
                </a:lnTo>
                <a:lnTo>
                  <a:pt x="7767284" y="6468029"/>
                </a:lnTo>
                <a:lnTo>
                  <a:pt x="0" y="6468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688355" y="1426552"/>
            <a:ext cx="6862982" cy="25294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Birazdan birlikte bir serüvene atılacağız.</a:t>
            </a:r>
          </a:p>
          <a:p>
            <a:pPr algn="ctr">
              <a:lnSpc>
                <a:spcPts val="3926"/>
              </a:lnSpc>
            </a:pPr>
            <a:r>
              <a:rPr lang="en-US" sz="4619" spc="-318">
                <a:solidFill>
                  <a:srgbClr val="344A3D"/>
                </a:solidFill>
                <a:latin typeface="Alkatra"/>
                <a:ea typeface="Alkatra"/>
                <a:cs typeface="Alkatra"/>
                <a:sym typeface="Alkatra"/>
              </a:rPr>
              <a:t>Ama endişelenme .</a:t>
            </a:r>
          </a:p>
          <a:p>
            <a:pPr algn="ctr">
              <a:lnSpc>
                <a:spcPts val="3926"/>
              </a:lnSpc>
            </a:pPr>
            <a:r>
              <a:rPr lang="en-US" sz="4619" spc="-318">
                <a:solidFill>
                  <a:srgbClr val="344A3D"/>
                </a:solidFill>
                <a:latin typeface="Alkatra"/>
                <a:ea typeface="Alkatra"/>
                <a:cs typeface="Alkatra"/>
                <a:sym typeface="Alkatra"/>
              </a:rPr>
              <a:t>Ben sana yardım etmek için burdayım.</a:t>
            </a:r>
          </a:p>
        </p:txBody>
      </p:sp>
      <p:sp>
        <p:nvSpPr>
          <p:cNvPr name="Freeform 6" id="6"/>
          <p:cNvSpPr/>
          <p:nvPr/>
        </p:nvSpPr>
        <p:spPr>
          <a:xfrm flipH="false" flipV="false" rot="0">
            <a:off x="2865140" y="3425104"/>
            <a:ext cx="5252469" cy="6861896"/>
          </a:xfrm>
          <a:custGeom>
            <a:avLst/>
            <a:gdLst/>
            <a:ahLst/>
            <a:cxnLst/>
            <a:rect r="r" b="b" t="t" l="l"/>
            <a:pathLst>
              <a:path h="6861896" w="5252469">
                <a:moveTo>
                  <a:pt x="0" y="0"/>
                </a:moveTo>
                <a:lnTo>
                  <a:pt x="5252470" y="0"/>
                </a:lnTo>
                <a:lnTo>
                  <a:pt x="5252470" y="6861896"/>
                </a:lnTo>
                <a:lnTo>
                  <a:pt x="0" y="68618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false" flipV="false" rot="0">
            <a:off x="13707516" y="-1238526"/>
            <a:ext cx="5004222" cy="4114800"/>
          </a:xfrm>
          <a:custGeom>
            <a:avLst/>
            <a:gdLst/>
            <a:ahLst/>
            <a:cxnLst/>
            <a:rect r="r" b="b" t="t" l="l"/>
            <a:pathLst>
              <a:path h="4114800" w="5004222">
                <a:moveTo>
                  <a:pt x="0" y="0"/>
                </a:moveTo>
                <a:lnTo>
                  <a:pt x="5004223" y="0"/>
                </a:lnTo>
                <a:lnTo>
                  <a:pt x="500422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2876274"/>
            <a:ext cx="5753418" cy="7410726"/>
          </a:xfrm>
          <a:custGeom>
            <a:avLst/>
            <a:gdLst/>
            <a:ahLst/>
            <a:cxnLst/>
            <a:rect r="r" b="b" t="t" l="l"/>
            <a:pathLst>
              <a:path h="7410726" w="5753418">
                <a:moveTo>
                  <a:pt x="0" y="0"/>
                </a:moveTo>
                <a:lnTo>
                  <a:pt x="5753418" y="0"/>
                </a:lnTo>
                <a:lnTo>
                  <a:pt x="5753418" y="7410726"/>
                </a:lnTo>
                <a:lnTo>
                  <a:pt x="0" y="7410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12712">
            <a:off x="13042410" y="4429725"/>
            <a:ext cx="6311267" cy="5875216"/>
          </a:xfrm>
          <a:custGeom>
            <a:avLst/>
            <a:gdLst/>
            <a:ahLst/>
            <a:cxnLst/>
            <a:rect r="r" b="b" t="t" l="l"/>
            <a:pathLst>
              <a:path h="5875216" w="6311267">
                <a:moveTo>
                  <a:pt x="0" y="0"/>
                </a:moveTo>
                <a:lnTo>
                  <a:pt x="6311267" y="0"/>
                </a:lnTo>
                <a:lnTo>
                  <a:pt x="6311267" y="5875216"/>
                </a:lnTo>
                <a:lnTo>
                  <a:pt x="0" y="58752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559828">
            <a:off x="-1429473" y="-4285156"/>
            <a:ext cx="5886848" cy="8570311"/>
          </a:xfrm>
          <a:custGeom>
            <a:avLst/>
            <a:gdLst/>
            <a:ahLst/>
            <a:cxnLst/>
            <a:rect r="r" b="b" t="t" l="l"/>
            <a:pathLst>
              <a:path h="8570311" w="5886848">
                <a:moveTo>
                  <a:pt x="0" y="0"/>
                </a:moveTo>
                <a:lnTo>
                  <a:pt x="5886848" y="0"/>
                </a:lnTo>
                <a:lnTo>
                  <a:pt x="5886848" y="8570312"/>
                </a:lnTo>
                <a:lnTo>
                  <a:pt x="0" y="85703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876709" y="1028700"/>
            <a:ext cx="2077212" cy="781787"/>
          </a:xfrm>
          <a:custGeom>
            <a:avLst/>
            <a:gdLst/>
            <a:ahLst/>
            <a:cxnLst/>
            <a:rect r="r" b="b" t="t" l="l"/>
            <a:pathLst>
              <a:path h="781787" w="2077212">
                <a:moveTo>
                  <a:pt x="0" y="0"/>
                </a:moveTo>
                <a:lnTo>
                  <a:pt x="2077212" y="0"/>
                </a:lnTo>
                <a:lnTo>
                  <a:pt x="2077212" y="781787"/>
                </a:lnTo>
                <a:lnTo>
                  <a:pt x="0" y="7817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2910401">
            <a:off x="12719670" y="84427"/>
            <a:ext cx="1466938" cy="2055097"/>
          </a:xfrm>
          <a:custGeom>
            <a:avLst/>
            <a:gdLst/>
            <a:ahLst/>
            <a:cxnLst/>
            <a:rect r="r" b="b" t="t" l="l"/>
            <a:pathLst>
              <a:path h="2055097" w="1466938">
                <a:moveTo>
                  <a:pt x="0" y="0"/>
                </a:moveTo>
                <a:lnTo>
                  <a:pt x="1466938" y="0"/>
                </a:lnTo>
                <a:lnTo>
                  <a:pt x="1466938" y="2055097"/>
                </a:lnTo>
                <a:lnTo>
                  <a:pt x="0" y="20550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117341" y="8924166"/>
            <a:ext cx="1934457" cy="668267"/>
          </a:xfrm>
          <a:custGeom>
            <a:avLst/>
            <a:gdLst/>
            <a:ahLst/>
            <a:cxnLst/>
            <a:rect r="r" b="b" t="t" l="l"/>
            <a:pathLst>
              <a:path h="668267" w="1934457">
                <a:moveTo>
                  <a:pt x="0" y="0"/>
                </a:moveTo>
                <a:lnTo>
                  <a:pt x="1934457" y="0"/>
                </a:lnTo>
                <a:lnTo>
                  <a:pt x="1934457" y="668268"/>
                </a:lnTo>
                <a:lnTo>
                  <a:pt x="0" y="66826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5513616" y="3300779"/>
            <a:ext cx="8751081" cy="2607239"/>
          </a:xfrm>
          <a:prstGeom prst="rect">
            <a:avLst/>
          </a:prstGeom>
        </p:spPr>
        <p:txBody>
          <a:bodyPr anchor="t" rtlCol="false" tIns="0" lIns="0" bIns="0" rIns="0">
            <a:spAutoFit/>
          </a:bodyPr>
          <a:lstStyle/>
          <a:p>
            <a:pPr algn="ctr">
              <a:lnSpc>
                <a:spcPts val="6968"/>
              </a:lnSpc>
            </a:pPr>
            <a:r>
              <a:rPr lang="en-US" b="true" sz="4977">
                <a:solidFill>
                  <a:srgbClr val="181B22"/>
                </a:solidFill>
                <a:latin typeface="Balsamiq Sans Bold"/>
                <a:ea typeface="Balsamiq Sans Bold"/>
                <a:cs typeface="Balsamiq Sans Bold"/>
                <a:sym typeface="Balsamiq Sans Bold"/>
              </a:rPr>
              <a:t>ÖNCELIKLE SANA HITAB EDEBILMEK IÇIN ISMINI ÖĞRENEBILIR MIYIZ?</a:t>
            </a:r>
          </a:p>
        </p:txBody>
      </p:sp>
      <p:grpSp>
        <p:nvGrpSpPr>
          <p:cNvPr name="Group 10" id="10"/>
          <p:cNvGrpSpPr/>
          <p:nvPr/>
        </p:nvGrpSpPr>
        <p:grpSpPr>
          <a:xfrm rot="0">
            <a:off x="7298012" y="6311510"/>
            <a:ext cx="4670161" cy="896517"/>
            <a:chOff x="0" y="0"/>
            <a:chExt cx="1230001" cy="236120"/>
          </a:xfrm>
        </p:grpSpPr>
        <p:sp>
          <p:nvSpPr>
            <p:cNvPr name="Freeform 11" id="11"/>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2" id="12"/>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true" flipV="false" rot="0">
            <a:off x="0" y="6893045"/>
            <a:ext cx="2562844" cy="3348134"/>
          </a:xfrm>
          <a:custGeom>
            <a:avLst/>
            <a:gdLst/>
            <a:ahLst/>
            <a:cxnLst/>
            <a:rect r="r" b="b" t="t" l="l"/>
            <a:pathLst>
              <a:path h="3348134" w="2562844">
                <a:moveTo>
                  <a:pt x="2562844" y="0"/>
                </a:moveTo>
                <a:lnTo>
                  <a:pt x="0" y="0"/>
                </a:lnTo>
                <a:lnTo>
                  <a:pt x="0" y="3348133"/>
                </a:lnTo>
                <a:lnTo>
                  <a:pt x="2562844" y="3348133"/>
                </a:lnTo>
                <a:lnTo>
                  <a:pt x="25628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52966" y="1467126"/>
            <a:ext cx="3960880" cy="8819874"/>
          </a:xfrm>
          <a:custGeom>
            <a:avLst/>
            <a:gdLst/>
            <a:ahLst/>
            <a:cxnLst/>
            <a:rect r="r" b="b" t="t" l="l"/>
            <a:pathLst>
              <a:path h="8819874" w="3960880">
                <a:moveTo>
                  <a:pt x="0" y="0"/>
                </a:moveTo>
                <a:lnTo>
                  <a:pt x="3960880" y="0"/>
                </a:lnTo>
                <a:lnTo>
                  <a:pt x="3960880" y="8819874"/>
                </a:lnTo>
                <a:lnTo>
                  <a:pt x="0" y="8819874"/>
                </a:lnTo>
                <a:lnTo>
                  <a:pt x="0" y="0"/>
                </a:lnTo>
                <a:close/>
              </a:path>
            </a:pathLst>
          </a:custGeom>
          <a:blipFill>
            <a:blip r:embed="rId4">
              <a:extLst>
                <a:ext uri="{96DAC541-7B7A-43D3-8B79-37D633B846F1}">
                  <asvg:svgBlip xmlns:asvg="http://schemas.microsoft.com/office/drawing/2016/SVG/main" r:embed="rId5"/>
                </a:ext>
              </a:extLst>
            </a:blip>
            <a:stretch>
              <a:fillRect l="0" t="-7064" r="-220417" b="0"/>
            </a:stretch>
          </a:blipFill>
          <a:ln cap="sq">
            <a:noFill/>
            <a:prstDash val="solid"/>
            <a:miter/>
          </a:ln>
        </p:spPr>
      </p:sp>
      <p:sp>
        <p:nvSpPr>
          <p:cNvPr name="Freeform 4" id="4"/>
          <p:cNvSpPr/>
          <p:nvPr/>
        </p:nvSpPr>
        <p:spPr>
          <a:xfrm flipH="false" flipV="false" rot="0">
            <a:off x="10101072" y="6338493"/>
            <a:ext cx="5197079" cy="3948507"/>
          </a:xfrm>
          <a:custGeom>
            <a:avLst/>
            <a:gdLst/>
            <a:ahLst/>
            <a:cxnLst/>
            <a:rect r="r" b="b" t="t" l="l"/>
            <a:pathLst>
              <a:path h="3948507" w="5197079">
                <a:moveTo>
                  <a:pt x="0" y="0"/>
                </a:moveTo>
                <a:lnTo>
                  <a:pt x="5197079" y="0"/>
                </a:lnTo>
                <a:lnTo>
                  <a:pt x="5197079" y="3948507"/>
                </a:lnTo>
                <a:lnTo>
                  <a:pt x="0" y="3948507"/>
                </a:lnTo>
                <a:lnTo>
                  <a:pt x="0" y="0"/>
                </a:lnTo>
                <a:close/>
              </a:path>
            </a:pathLst>
          </a:custGeom>
          <a:blipFill>
            <a:blip r:embed="rId6">
              <a:extLst>
                <a:ext uri="{96DAC541-7B7A-43D3-8B79-37D633B846F1}">
                  <asvg:svgBlip xmlns:asvg="http://schemas.microsoft.com/office/drawing/2016/SVG/main" r:embed="rId7"/>
                </a:ext>
              </a:extLst>
            </a:blip>
            <a:stretch>
              <a:fillRect l="-6538" t="-110" r="0" b="-55009"/>
            </a:stretch>
          </a:blipFill>
          <a:ln cap="sq">
            <a:noFill/>
            <a:prstDash val="solid"/>
            <a:miter/>
          </a:ln>
        </p:spPr>
      </p:sp>
      <p:sp>
        <p:nvSpPr>
          <p:cNvPr name="Freeform 5" id="5"/>
          <p:cNvSpPr/>
          <p:nvPr/>
        </p:nvSpPr>
        <p:spPr>
          <a:xfrm flipH="false" flipV="false" rot="0">
            <a:off x="10164702" y="2241755"/>
            <a:ext cx="6529082" cy="4309242"/>
          </a:xfrm>
          <a:custGeom>
            <a:avLst/>
            <a:gdLst/>
            <a:ahLst/>
            <a:cxnLst/>
            <a:rect r="r" b="b" t="t" l="l"/>
            <a:pathLst>
              <a:path h="4309242" w="6529082">
                <a:moveTo>
                  <a:pt x="0" y="0"/>
                </a:moveTo>
                <a:lnTo>
                  <a:pt x="6529082" y="0"/>
                </a:lnTo>
                <a:lnTo>
                  <a:pt x="6529082" y="4309242"/>
                </a:lnTo>
                <a:lnTo>
                  <a:pt x="0" y="4309242"/>
                </a:lnTo>
                <a:lnTo>
                  <a:pt x="0" y="0"/>
                </a:lnTo>
                <a:close/>
              </a:path>
            </a:pathLst>
          </a:custGeom>
          <a:blipFill>
            <a:blip r:embed="rId8">
              <a:extLst>
                <a:ext uri="{96DAC541-7B7A-43D3-8B79-37D633B846F1}">
                  <asvg:svgBlip xmlns:asvg="http://schemas.microsoft.com/office/drawing/2016/SVG/main" r:embed="rId9"/>
                </a:ext>
              </a:extLst>
            </a:blip>
            <a:stretch>
              <a:fillRect l="-15727" t="-47375" r="-214" b="0"/>
            </a:stretch>
          </a:blipFill>
        </p:spPr>
      </p:sp>
      <p:sp>
        <p:nvSpPr>
          <p:cNvPr name="Freeform 6" id="6"/>
          <p:cNvSpPr/>
          <p:nvPr/>
        </p:nvSpPr>
        <p:spPr>
          <a:xfrm flipH="false" flipV="false" rot="0">
            <a:off x="15092955" y="5428150"/>
            <a:ext cx="1648348" cy="1213784"/>
          </a:xfrm>
          <a:custGeom>
            <a:avLst/>
            <a:gdLst/>
            <a:ahLst/>
            <a:cxnLst/>
            <a:rect r="r" b="b" t="t" l="l"/>
            <a:pathLst>
              <a:path h="1213784" w="1648348">
                <a:moveTo>
                  <a:pt x="0" y="0"/>
                </a:moveTo>
                <a:lnTo>
                  <a:pt x="1648348" y="0"/>
                </a:lnTo>
                <a:lnTo>
                  <a:pt x="1648348" y="1213784"/>
                </a:lnTo>
                <a:lnTo>
                  <a:pt x="0" y="12137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02381" y="7480809"/>
            <a:ext cx="1648348" cy="1213784"/>
          </a:xfrm>
          <a:custGeom>
            <a:avLst/>
            <a:gdLst/>
            <a:ahLst/>
            <a:cxnLst/>
            <a:rect r="r" b="b" t="t" l="l"/>
            <a:pathLst>
              <a:path h="1213784" w="1648348">
                <a:moveTo>
                  <a:pt x="0" y="0"/>
                </a:moveTo>
                <a:lnTo>
                  <a:pt x="1648348" y="0"/>
                </a:lnTo>
                <a:lnTo>
                  <a:pt x="1648348" y="1213784"/>
                </a:lnTo>
                <a:lnTo>
                  <a:pt x="0" y="12137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366814" y="4702830"/>
            <a:ext cx="1241330" cy="914070"/>
          </a:xfrm>
          <a:custGeom>
            <a:avLst/>
            <a:gdLst/>
            <a:ahLst/>
            <a:cxnLst/>
            <a:rect r="r" b="b" t="t" l="l"/>
            <a:pathLst>
              <a:path h="914070" w="1241330">
                <a:moveTo>
                  <a:pt x="0" y="0"/>
                </a:moveTo>
                <a:lnTo>
                  <a:pt x="1241330" y="0"/>
                </a:lnTo>
                <a:lnTo>
                  <a:pt x="1241330" y="914070"/>
                </a:lnTo>
                <a:lnTo>
                  <a:pt x="0" y="9140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4507786" y="5861775"/>
            <a:ext cx="555114" cy="408766"/>
          </a:xfrm>
          <a:custGeom>
            <a:avLst/>
            <a:gdLst/>
            <a:ahLst/>
            <a:cxnLst/>
            <a:rect r="r" b="b" t="t" l="l"/>
            <a:pathLst>
              <a:path h="408766" w="555114">
                <a:moveTo>
                  <a:pt x="0" y="0"/>
                </a:moveTo>
                <a:lnTo>
                  <a:pt x="555114" y="0"/>
                </a:lnTo>
                <a:lnTo>
                  <a:pt x="555114" y="408766"/>
                </a:lnTo>
                <a:lnTo>
                  <a:pt x="0" y="4087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5782628" y="2399365"/>
            <a:ext cx="1422142" cy="990328"/>
          </a:xfrm>
          <a:custGeom>
            <a:avLst/>
            <a:gdLst/>
            <a:ahLst/>
            <a:cxnLst/>
            <a:rect r="r" b="b" t="t" l="l"/>
            <a:pathLst>
              <a:path h="990328" w="1422142">
                <a:moveTo>
                  <a:pt x="0" y="0"/>
                </a:moveTo>
                <a:lnTo>
                  <a:pt x="1422142" y="0"/>
                </a:lnTo>
                <a:lnTo>
                  <a:pt x="1422142" y="990329"/>
                </a:lnTo>
                <a:lnTo>
                  <a:pt x="0" y="9903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5031517" y="2706261"/>
            <a:ext cx="1422142" cy="990328"/>
          </a:xfrm>
          <a:custGeom>
            <a:avLst/>
            <a:gdLst/>
            <a:ahLst/>
            <a:cxnLst/>
            <a:rect r="r" b="b" t="t" l="l"/>
            <a:pathLst>
              <a:path h="990328" w="1422142">
                <a:moveTo>
                  <a:pt x="0" y="0"/>
                </a:moveTo>
                <a:lnTo>
                  <a:pt x="1422142" y="0"/>
                </a:lnTo>
                <a:lnTo>
                  <a:pt x="1422142" y="990328"/>
                </a:lnTo>
                <a:lnTo>
                  <a:pt x="0" y="990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837158" y="2964155"/>
            <a:ext cx="1422142" cy="990328"/>
          </a:xfrm>
          <a:custGeom>
            <a:avLst/>
            <a:gdLst/>
            <a:ahLst/>
            <a:cxnLst/>
            <a:rect r="r" b="b" t="t" l="l"/>
            <a:pathLst>
              <a:path h="990328" w="1422142">
                <a:moveTo>
                  <a:pt x="0" y="0"/>
                </a:moveTo>
                <a:lnTo>
                  <a:pt x="1422142" y="0"/>
                </a:lnTo>
                <a:lnTo>
                  <a:pt x="1422142" y="990328"/>
                </a:lnTo>
                <a:lnTo>
                  <a:pt x="0" y="990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5365268" y="3358408"/>
            <a:ext cx="1422142" cy="990328"/>
          </a:xfrm>
          <a:custGeom>
            <a:avLst/>
            <a:gdLst/>
            <a:ahLst/>
            <a:cxnLst/>
            <a:rect r="r" b="b" t="t" l="l"/>
            <a:pathLst>
              <a:path h="990328" w="1422142">
                <a:moveTo>
                  <a:pt x="0" y="0"/>
                </a:moveTo>
                <a:lnTo>
                  <a:pt x="1422143" y="0"/>
                </a:lnTo>
                <a:lnTo>
                  <a:pt x="1422143" y="990328"/>
                </a:lnTo>
                <a:lnTo>
                  <a:pt x="0" y="990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6126958" y="6692272"/>
            <a:ext cx="1041676" cy="854175"/>
          </a:xfrm>
          <a:custGeom>
            <a:avLst/>
            <a:gdLst/>
            <a:ahLst/>
            <a:cxnLst/>
            <a:rect r="r" b="b" t="t" l="l"/>
            <a:pathLst>
              <a:path h="854175" w="1041676">
                <a:moveTo>
                  <a:pt x="0" y="0"/>
                </a:moveTo>
                <a:lnTo>
                  <a:pt x="1041677" y="0"/>
                </a:lnTo>
                <a:lnTo>
                  <a:pt x="1041677" y="854175"/>
                </a:lnTo>
                <a:lnTo>
                  <a:pt x="0" y="854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1169088" y="5724920"/>
            <a:ext cx="713155" cy="620244"/>
          </a:xfrm>
          <a:custGeom>
            <a:avLst/>
            <a:gdLst/>
            <a:ahLst/>
            <a:cxnLst/>
            <a:rect r="r" b="b" t="t" l="l"/>
            <a:pathLst>
              <a:path h="620244" w="713155">
                <a:moveTo>
                  <a:pt x="0" y="0"/>
                </a:moveTo>
                <a:lnTo>
                  <a:pt x="713155" y="0"/>
                </a:lnTo>
                <a:lnTo>
                  <a:pt x="713155" y="620244"/>
                </a:lnTo>
                <a:lnTo>
                  <a:pt x="0" y="62024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10669736" y="3467692"/>
            <a:ext cx="252022" cy="737300"/>
          </a:xfrm>
          <a:custGeom>
            <a:avLst/>
            <a:gdLst/>
            <a:ahLst/>
            <a:cxnLst/>
            <a:rect r="r" b="b" t="t" l="l"/>
            <a:pathLst>
              <a:path h="737300" w="252022">
                <a:moveTo>
                  <a:pt x="0" y="0"/>
                </a:moveTo>
                <a:lnTo>
                  <a:pt x="252022" y="0"/>
                </a:lnTo>
                <a:lnTo>
                  <a:pt x="252022" y="737300"/>
                </a:lnTo>
                <a:lnTo>
                  <a:pt x="0" y="7373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3836819" y="2915032"/>
            <a:ext cx="737382" cy="425977"/>
          </a:xfrm>
          <a:custGeom>
            <a:avLst/>
            <a:gdLst/>
            <a:ahLst/>
            <a:cxnLst/>
            <a:rect r="r" b="b" t="t" l="l"/>
            <a:pathLst>
              <a:path h="425977" w="737382">
                <a:moveTo>
                  <a:pt x="0" y="0"/>
                </a:moveTo>
                <a:lnTo>
                  <a:pt x="737382" y="0"/>
                </a:lnTo>
                <a:lnTo>
                  <a:pt x="737382" y="425978"/>
                </a:lnTo>
                <a:lnTo>
                  <a:pt x="0" y="42597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15212038" y="2050376"/>
            <a:ext cx="757728" cy="505611"/>
          </a:xfrm>
          <a:custGeom>
            <a:avLst/>
            <a:gdLst/>
            <a:ahLst/>
            <a:cxnLst/>
            <a:rect r="r" b="b" t="t" l="l"/>
            <a:pathLst>
              <a:path h="505611" w="757728">
                <a:moveTo>
                  <a:pt x="0" y="0"/>
                </a:moveTo>
                <a:lnTo>
                  <a:pt x="757728" y="0"/>
                </a:lnTo>
                <a:lnTo>
                  <a:pt x="757728" y="505612"/>
                </a:lnTo>
                <a:lnTo>
                  <a:pt x="0" y="50561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13497959" y="2134906"/>
            <a:ext cx="1034003" cy="689962"/>
          </a:xfrm>
          <a:custGeom>
            <a:avLst/>
            <a:gdLst/>
            <a:ahLst/>
            <a:cxnLst/>
            <a:rect r="r" b="b" t="t" l="l"/>
            <a:pathLst>
              <a:path h="689962" w="1034003">
                <a:moveTo>
                  <a:pt x="0" y="0"/>
                </a:moveTo>
                <a:lnTo>
                  <a:pt x="1034004" y="0"/>
                </a:lnTo>
                <a:lnTo>
                  <a:pt x="1034004" y="689962"/>
                </a:lnTo>
                <a:lnTo>
                  <a:pt x="0" y="68996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0" id="20"/>
          <p:cNvSpPr/>
          <p:nvPr/>
        </p:nvSpPr>
        <p:spPr>
          <a:xfrm flipH="false" flipV="false" rot="0">
            <a:off x="5776481" y="9675537"/>
            <a:ext cx="1094386" cy="282551"/>
          </a:xfrm>
          <a:custGeom>
            <a:avLst/>
            <a:gdLst/>
            <a:ahLst/>
            <a:cxnLst/>
            <a:rect r="r" b="b" t="t" l="l"/>
            <a:pathLst>
              <a:path h="282551" w="1094386">
                <a:moveTo>
                  <a:pt x="0" y="0"/>
                </a:moveTo>
                <a:lnTo>
                  <a:pt x="1094387" y="0"/>
                </a:lnTo>
                <a:lnTo>
                  <a:pt x="1094387" y="282551"/>
                </a:lnTo>
                <a:lnTo>
                  <a:pt x="0" y="28255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1" id="21"/>
          <p:cNvSpPr/>
          <p:nvPr/>
        </p:nvSpPr>
        <p:spPr>
          <a:xfrm flipH="false" flipV="false" rot="0">
            <a:off x="12618997" y="6393236"/>
            <a:ext cx="1094386" cy="282551"/>
          </a:xfrm>
          <a:custGeom>
            <a:avLst/>
            <a:gdLst/>
            <a:ahLst/>
            <a:cxnLst/>
            <a:rect r="r" b="b" t="t" l="l"/>
            <a:pathLst>
              <a:path h="282551" w="1094386">
                <a:moveTo>
                  <a:pt x="0" y="0"/>
                </a:moveTo>
                <a:lnTo>
                  <a:pt x="1094386" y="0"/>
                </a:lnTo>
                <a:lnTo>
                  <a:pt x="1094386" y="282550"/>
                </a:lnTo>
                <a:lnTo>
                  <a:pt x="0" y="28255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2" id="22"/>
          <p:cNvSpPr/>
          <p:nvPr/>
        </p:nvSpPr>
        <p:spPr>
          <a:xfrm flipH="false" flipV="false" rot="0">
            <a:off x="16316054" y="8634220"/>
            <a:ext cx="850498" cy="219583"/>
          </a:xfrm>
          <a:custGeom>
            <a:avLst/>
            <a:gdLst/>
            <a:ahLst/>
            <a:cxnLst/>
            <a:rect r="r" b="b" t="t" l="l"/>
            <a:pathLst>
              <a:path h="219583" w="850498">
                <a:moveTo>
                  <a:pt x="0" y="0"/>
                </a:moveTo>
                <a:lnTo>
                  <a:pt x="850498" y="0"/>
                </a:lnTo>
                <a:lnTo>
                  <a:pt x="850498" y="219583"/>
                </a:lnTo>
                <a:lnTo>
                  <a:pt x="0" y="21958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3" id="23"/>
          <p:cNvSpPr/>
          <p:nvPr/>
        </p:nvSpPr>
        <p:spPr>
          <a:xfrm flipH="false" flipV="false" rot="0">
            <a:off x="11083067" y="4227893"/>
            <a:ext cx="671175" cy="173285"/>
          </a:xfrm>
          <a:custGeom>
            <a:avLst/>
            <a:gdLst/>
            <a:ahLst/>
            <a:cxnLst/>
            <a:rect r="r" b="b" t="t" l="l"/>
            <a:pathLst>
              <a:path h="173285" w="671175">
                <a:moveTo>
                  <a:pt x="0" y="0"/>
                </a:moveTo>
                <a:lnTo>
                  <a:pt x="671175" y="0"/>
                </a:lnTo>
                <a:lnTo>
                  <a:pt x="671175" y="173286"/>
                </a:lnTo>
                <a:lnTo>
                  <a:pt x="0" y="17328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4" id="24"/>
          <p:cNvSpPr/>
          <p:nvPr/>
        </p:nvSpPr>
        <p:spPr>
          <a:xfrm flipH="false" flipV="false" rot="0">
            <a:off x="8337718" y="9504924"/>
            <a:ext cx="1321652" cy="341226"/>
          </a:xfrm>
          <a:custGeom>
            <a:avLst/>
            <a:gdLst/>
            <a:ahLst/>
            <a:cxnLst/>
            <a:rect r="r" b="b" t="t" l="l"/>
            <a:pathLst>
              <a:path h="341226" w="1321652">
                <a:moveTo>
                  <a:pt x="0" y="0"/>
                </a:moveTo>
                <a:lnTo>
                  <a:pt x="1321651" y="0"/>
                </a:lnTo>
                <a:lnTo>
                  <a:pt x="1321651" y="341227"/>
                </a:lnTo>
                <a:lnTo>
                  <a:pt x="0" y="34122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5" id="25"/>
          <p:cNvSpPr/>
          <p:nvPr/>
        </p:nvSpPr>
        <p:spPr>
          <a:xfrm flipH="false" flipV="false" rot="0">
            <a:off x="11525666" y="1770291"/>
            <a:ext cx="1321652" cy="341226"/>
          </a:xfrm>
          <a:custGeom>
            <a:avLst/>
            <a:gdLst/>
            <a:ahLst/>
            <a:cxnLst/>
            <a:rect r="r" b="b" t="t" l="l"/>
            <a:pathLst>
              <a:path h="341226" w="1321652">
                <a:moveTo>
                  <a:pt x="0" y="0"/>
                </a:moveTo>
                <a:lnTo>
                  <a:pt x="1321651" y="0"/>
                </a:lnTo>
                <a:lnTo>
                  <a:pt x="1321651" y="341227"/>
                </a:lnTo>
                <a:lnTo>
                  <a:pt x="0" y="34122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nvGrpSpPr>
          <p:cNvPr name="Group 26" id="26"/>
          <p:cNvGrpSpPr/>
          <p:nvPr/>
        </p:nvGrpSpPr>
        <p:grpSpPr>
          <a:xfrm rot="0">
            <a:off x="11665921" y="3130003"/>
            <a:ext cx="553025" cy="55302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28" id="28"/>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29" id="29"/>
          <p:cNvGrpSpPr/>
          <p:nvPr/>
        </p:nvGrpSpPr>
        <p:grpSpPr>
          <a:xfrm rot="0">
            <a:off x="12253182" y="2798306"/>
            <a:ext cx="553025" cy="55302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32" id="32"/>
          <p:cNvGrpSpPr/>
          <p:nvPr/>
        </p:nvGrpSpPr>
        <p:grpSpPr>
          <a:xfrm rot="0">
            <a:off x="12901516" y="2399365"/>
            <a:ext cx="553025" cy="55302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34" id="34"/>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35" id="35"/>
          <p:cNvGrpSpPr/>
          <p:nvPr/>
        </p:nvGrpSpPr>
        <p:grpSpPr>
          <a:xfrm rot="0">
            <a:off x="13713383" y="2618177"/>
            <a:ext cx="553025" cy="55302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37" id="37"/>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38" id="38"/>
          <p:cNvGrpSpPr/>
          <p:nvPr/>
        </p:nvGrpSpPr>
        <p:grpSpPr>
          <a:xfrm rot="0">
            <a:off x="14448438" y="2964155"/>
            <a:ext cx="553025" cy="55302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40" id="40"/>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41" id="41"/>
          <p:cNvGrpSpPr/>
          <p:nvPr/>
        </p:nvGrpSpPr>
        <p:grpSpPr>
          <a:xfrm rot="0">
            <a:off x="14924005" y="3472880"/>
            <a:ext cx="553025" cy="553025"/>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43" id="43"/>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44" id="44"/>
          <p:cNvGrpSpPr/>
          <p:nvPr/>
        </p:nvGrpSpPr>
        <p:grpSpPr>
          <a:xfrm rot="0">
            <a:off x="15331774" y="4038024"/>
            <a:ext cx="553025" cy="553025"/>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46" id="46"/>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47" id="47"/>
          <p:cNvGrpSpPr/>
          <p:nvPr/>
        </p:nvGrpSpPr>
        <p:grpSpPr>
          <a:xfrm rot="0">
            <a:off x="15871173" y="4606840"/>
            <a:ext cx="553025" cy="553025"/>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49" id="49"/>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50" id="50"/>
          <p:cNvGrpSpPr/>
          <p:nvPr/>
        </p:nvGrpSpPr>
        <p:grpSpPr>
          <a:xfrm rot="0">
            <a:off x="16333406" y="5219320"/>
            <a:ext cx="553025" cy="553025"/>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52" id="52"/>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53" id="53"/>
          <p:cNvGrpSpPr/>
          <p:nvPr/>
        </p:nvGrpSpPr>
        <p:grpSpPr>
          <a:xfrm rot="0">
            <a:off x="16383656" y="5981486"/>
            <a:ext cx="553025" cy="553025"/>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55" id="55"/>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56" id="56"/>
          <p:cNvGrpSpPr/>
          <p:nvPr/>
        </p:nvGrpSpPr>
        <p:grpSpPr>
          <a:xfrm rot="0">
            <a:off x="15656999" y="6402956"/>
            <a:ext cx="553025" cy="553025"/>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58" id="58"/>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59" id="59"/>
          <p:cNvGrpSpPr/>
          <p:nvPr/>
        </p:nvGrpSpPr>
        <p:grpSpPr>
          <a:xfrm rot="0">
            <a:off x="14847329" y="6393236"/>
            <a:ext cx="553025" cy="553025"/>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61" id="61"/>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62" id="62"/>
          <p:cNvGrpSpPr/>
          <p:nvPr/>
        </p:nvGrpSpPr>
        <p:grpSpPr>
          <a:xfrm rot="0">
            <a:off x="13895413" y="6616532"/>
            <a:ext cx="553025" cy="553025"/>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64" id="64"/>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65" id="65"/>
          <p:cNvGrpSpPr/>
          <p:nvPr/>
        </p:nvGrpSpPr>
        <p:grpSpPr>
          <a:xfrm rot="0">
            <a:off x="13106934" y="6993422"/>
            <a:ext cx="553025" cy="55302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67" id="67"/>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68" id="68"/>
          <p:cNvGrpSpPr/>
          <p:nvPr/>
        </p:nvGrpSpPr>
        <p:grpSpPr>
          <a:xfrm rot="0">
            <a:off x="12348491" y="7068675"/>
            <a:ext cx="553025" cy="553025"/>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70" id="70"/>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71" id="71"/>
          <p:cNvGrpSpPr/>
          <p:nvPr/>
        </p:nvGrpSpPr>
        <p:grpSpPr>
          <a:xfrm rot="0">
            <a:off x="11751885" y="7546447"/>
            <a:ext cx="553025" cy="55302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73" id="73"/>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74" id="74"/>
          <p:cNvGrpSpPr/>
          <p:nvPr/>
        </p:nvGrpSpPr>
        <p:grpSpPr>
          <a:xfrm rot="0">
            <a:off x="12157942" y="8247537"/>
            <a:ext cx="553025" cy="553025"/>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76" id="76"/>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77" id="77"/>
          <p:cNvGrpSpPr/>
          <p:nvPr/>
        </p:nvGrpSpPr>
        <p:grpSpPr>
          <a:xfrm rot="0">
            <a:off x="13106934" y="8451202"/>
            <a:ext cx="553025" cy="55302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79" id="79"/>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80" id="80"/>
          <p:cNvGrpSpPr/>
          <p:nvPr/>
        </p:nvGrpSpPr>
        <p:grpSpPr>
          <a:xfrm rot="0">
            <a:off x="14021176" y="8481948"/>
            <a:ext cx="553025" cy="553025"/>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82" id="82"/>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grpSp>
        <p:nvGrpSpPr>
          <p:cNvPr name="Group 83" id="83"/>
          <p:cNvGrpSpPr/>
          <p:nvPr/>
        </p:nvGrpSpPr>
        <p:grpSpPr>
          <a:xfrm rot="0">
            <a:off x="14816443" y="8671898"/>
            <a:ext cx="553025" cy="553025"/>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name="TextBox 85" id="85"/>
            <p:cNvSpPr txBox="true"/>
            <p:nvPr/>
          </p:nvSpPr>
          <p:spPr>
            <a:xfrm>
              <a:off x="76200" y="76200"/>
              <a:ext cx="660400" cy="660400"/>
            </a:xfrm>
            <a:prstGeom prst="rect">
              <a:avLst/>
            </a:prstGeom>
          </p:spPr>
          <p:txBody>
            <a:bodyPr anchor="ctr" rtlCol="false" tIns="50800" lIns="50800" bIns="50800" rIns="50800"/>
            <a:lstStyle/>
            <a:p>
              <a:pPr algn="ctr">
                <a:lnSpc>
                  <a:spcPts val="2127"/>
                </a:lnSpc>
              </a:pPr>
            </a:p>
          </p:txBody>
        </p:sp>
      </p:grpSp>
      <p:sp>
        <p:nvSpPr>
          <p:cNvPr name="Freeform 86" id="86"/>
          <p:cNvSpPr/>
          <p:nvPr/>
        </p:nvSpPr>
        <p:spPr>
          <a:xfrm flipH="false" flipV="false" rot="0">
            <a:off x="12963109" y="2719823"/>
            <a:ext cx="982863" cy="963205"/>
          </a:xfrm>
          <a:custGeom>
            <a:avLst/>
            <a:gdLst/>
            <a:ahLst/>
            <a:cxnLst/>
            <a:rect r="r" b="b" t="t" l="l"/>
            <a:pathLst>
              <a:path h="963205" w="982863">
                <a:moveTo>
                  <a:pt x="0" y="0"/>
                </a:moveTo>
                <a:lnTo>
                  <a:pt x="982863" y="0"/>
                </a:lnTo>
                <a:lnTo>
                  <a:pt x="982863" y="963205"/>
                </a:lnTo>
                <a:lnTo>
                  <a:pt x="0" y="96320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87" id="87"/>
          <p:cNvSpPr/>
          <p:nvPr/>
        </p:nvSpPr>
        <p:spPr>
          <a:xfrm flipH="false" flipV="false" rot="0">
            <a:off x="13222647" y="3130003"/>
            <a:ext cx="982863" cy="963205"/>
          </a:xfrm>
          <a:custGeom>
            <a:avLst/>
            <a:gdLst/>
            <a:ahLst/>
            <a:cxnLst/>
            <a:rect r="r" b="b" t="t" l="l"/>
            <a:pathLst>
              <a:path h="963205" w="982863">
                <a:moveTo>
                  <a:pt x="0" y="0"/>
                </a:moveTo>
                <a:lnTo>
                  <a:pt x="982863" y="0"/>
                </a:lnTo>
                <a:lnTo>
                  <a:pt x="982863" y="963206"/>
                </a:lnTo>
                <a:lnTo>
                  <a:pt x="0" y="96320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88" id="88"/>
          <p:cNvSpPr/>
          <p:nvPr/>
        </p:nvSpPr>
        <p:spPr>
          <a:xfrm flipH="false" flipV="false" rot="0">
            <a:off x="13086074" y="3472880"/>
            <a:ext cx="982863" cy="963205"/>
          </a:xfrm>
          <a:custGeom>
            <a:avLst/>
            <a:gdLst/>
            <a:ahLst/>
            <a:cxnLst/>
            <a:rect r="r" b="b" t="t" l="l"/>
            <a:pathLst>
              <a:path h="963205" w="982863">
                <a:moveTo>
                  <a:pt x="0" y="0"/>
                </a:moveTo>
                <a:lnTo>
                  <a:pt x="982863" y="0"/>
                </a:lnTo>
                <a:lnTo>
                  <a:pt x="982863" y="963205"/>
                </a:lnTo>
                <a:lnTo>
                  <a:pt x="0" y="96320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89" id="89"/>
          <p:cNvSpPr/>
          <p:nvPr/>
        </p:nvSpPr>
        <p:spPr>
          <a:xfrm flipH="false" flipV="false" rot="0">
            <a:off x="14171794" y="3275358"/>
            <a:ext cx="532052" cy="622614"/>
          </a:xfrm>
          <a:custGeom>
            <a:avLst/>
            <a:gdLst/>
            <a:ahLst/>
            <a:cxnLst/>
            <a:rect r="r" b="b" t="t" l="l"/>
            <a:pathLst>
              <a:path h="622614" w="532052">
                <a:moveTo>
                  <a:pt x="0" y="0"/>
                </a:moveTo>
                <a:lnTo>
                  <a:pt x="532051" y="0"/>
                </a:lnTo>
                <a:lnTo>
                  <a:pt x="532051" y="622614"/>
                </a:lnTo>
                <a:lnTo>
                  <a:pt x="0" y="62261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90" id="90"/>
          <p:cNvSpPr/>
          <p:nvPr/>
        </p:nvSpPr>
        <p:spPr>
          <a:xfrm flipH="false" flipV="false" rot="0">
            <a:off x="14116220" y="4458387"/>
            <a:ext cx="1334993" cy="701478"/>
          </a:xfrm>
          <a:custGeom>
            <a:avLst/>
            <a:gdLst/>
            <a:ahLst/>
            <a:cxnLst/>
            <a:rect r="r" b="b" t="t" l="l"/>
            <a:pathLst>
              <a:path h="701478" w="1334993">
                <a:moveTo>
                  <a:pt x="0" y="0"/>
                </a:moveTo>
                <a:lnTo>
                  <a:pt x="1334992" y="0"/>
                </a:lnTo>
                <a:lnTo>
                  <a:pt x="1334992" y="701478"/>
                </a:lnTo>
                <a:lnTo>
                  <a:pt x="0" y="70147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91" id="91"/>
          <p:cNvSpPr/>
          <p:nvPr/>
        </p:nvSpPr>
        <p:spPr>
          <a:xfrm flipH="false" flipV="false" rot="0">
            <a:off x="13577506" y="3611606"/>
            <a:ext cx="982863" cy="963205"/>
          </a:xfrm>
          <a:custGeom>
            <a:avLst/>
            <a:gdLst/>
            <a:ahLst/>
            <a:cxnLst/>
            <a:rect r="r" b="b" t="t" l="l"/>
            <a:pathLst>
              <a:path h="963205" w="982863">
                <a:moveTo>
                  <a:pt x="0" y="0"/>
                </a:moveTo>
                <a:lnTo>
                  <a:pt x="982862" y="0"/>
                </a:lnTo>
                <a:lnTo>
                  <a:pt x="982862" y="963206"/>
                </a:lnTo>
                <a:lnTo>
                  <a:pt x="0" y="96320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92" id="92"/>
          <p:cNvSpPr/>
          <p:nvPr/>
        </p:nvSpPr>
        <p:spPr>
          <a:xfrm flipH="false" flipV="false" rot="0">
            <a:off x="11037805" y="4996452"/>
            <a:ext cx="1059808" cy="556881"/>
          </a:xfrm>
          <a:custGeom>
            <a:avLst/>
            <a:gdLst/>
            <a:ahLst/>
            <a:cxnLst/>
            <a:rect r="r" b="b" t="t" l="l"/>
            <a:pathLst>
              <a:path h="556881" w="1059808">
                <a:moveTo>
                  <a:pt x="0" y="0"/>
                </a:moveTo>
                <a:lnTo>
                  <a:pt x="1059808" y="0"/>
                </a:lnTo>
                <a:lnTo>
                  <a:pt x="1059808" y="556881"/>
                </a:lnTo>
                <a:lnTo>
                  <a:pt x="0" y="556881"/>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93" id="93"/>
          <p:cNvSpPr/>
          <p:nvPr/>
        </p:nvSpPr>
        <p:spPr>
          <a:xfrm flipH="false" flipV="false" rot="0">
            <a:off x="15768318" y="7466911"/>
            <a:ext cx="972986" cy="846223"/>
          </a:xfrm>
          <a:custGeom>
            <a:avLst/>
            <a:gdLst/>
            <a:ahLst/>
            <a:cxnLst/>
            <a:rect r="r" b="b" t="t" l="l"/>
            <a:pathLst>
              <a:path h="846223" w="972986">
                <a:moveTo>
                  <a:pt x="0" y="0"/>
                </a:moveTo>
                <a:lnTo>
                  <a:pt x="972985" y="0"/>
                </a:lnTo>
                <a:lnTo>
                  <a:pt x="972985" y="846224"/>
                </a:lnTo>
                <a:lnTo>
                  <a:pt x="0" y="84622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94" id="94"/>
          <p:cNvSpPr/>
          <p:nvPr/>
        </p:nvSpPr>
        <p:spPr>
          <a:xfrm flipH="false" flipV="false" rot="0">
            <a:off x="14941136" y="7605146"/>
            <a:ext cx="746508" cy="1122568"/>
          </a:xfrm>
          <a:custGeom>
            <a:avLst/>
            <a:gdLst/>
            <a:ahLst/>
            <a:cxnLst/>
            <a:rect r="r" b="b" t="t" l="l"/>
            <a:pathLst>
              <a:path h="1122568" w="746508">
                <a:moveTo>
                  <a:pt x="0" y="0"/>
                </a:moveTo>
                <a:lnTo>
                  <a:pt x="746508" y="0"/>
                </a:lnTo>
                <a:lnTo>
                  <a:pt x="746508" y="1122568"/>
                </a:lnTo>
                <a:lnTo>
                  <a:pt x="0" y="112256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95" id="95"/>
          <p:cNvSpPr/>
          <p:nvPr/>
        </p:nvSpPr>
        <p:spPr>
          <a:xfrm flipH="true" flipV="false" rot="0">
            <a:off x="11279289" y="1940905"/>
            <a:ext cx="843656" cy="1268656"/>
          </a:xfrm>
          <a:custGeom>
            <a:avLst/>
            <a:gdLst/>
            <a:ahLst/>
            <a:cxnLst/>
            <a:rect r="r" b="b" t="t" l="l"/>
            <a:pathLst>
              <a:path h="1268656" w="843656">
                <a:moveTo>
                  <a:pt x="843656" y="0"/>
                </a:moveTo>
                <a:lnTo>
                  <a:pt x="0" y="0"/>
                </a:lnTo>
                <a:lnTo>
                  <a:pt x="0" y="1268655"/>
                </a:lnTo>
                <a:lnTo>
                  <a:pt x="843656" y="1268655"/>
                </a:lnTo>
                <a:lnTo>
                  <a:pt x="843656"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96" id="96"/>
          <p:cNvSpPr/>
          <p:nvPr/>
        </p:nvSpPr>
        <p:spPr>
          <a:xfrm flipH="false" flipV="false" rot="0">
            <a:off x="13978338" y="7620378"/>
            <a:ext cx="638069" cy="433887"/>
          </a:xfrm>
          <a:custGeom>
            <a:avLst/>
            <a:gdLst/>
            <a:ahLst/>
            <a:cxnLst/>
            <a:rect r="r" b="b" t="t" l="l"/>
            <a:pathLst>
              <a:path h="433887" w="638069">
                <a:moveTo>
                  <a:pt x="0" y="0"/>
                </a:moveTo>
                <a:lnTo>
                  <a:pt x="638069" y="0"/>
                </a:lnTo>
                <a:lnTo>
                  <a:pt x="638069" y="433887"/>
                </a:lnTo>
                <a:lnTo>
                  <a:pt x="0" y="433887"/>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97" id="97"/>
          <p:cNvSpPr/>
          <p:nvPr/>
        </p:nvSpPr>
        <p:spPr>
          <a:xfrm flipH="false" flipV="false" rot="0">
            <a:off x="11835507" y="4138905"/>
            <a:ext cx="766877" cy="972316"/>
          </a:xfrm>
          <a:custGeom>
            <a:avLst/>
            <a:gdLst/>
            <a:ahLst/>
            <a:cxnLst/>
            <a:rect r="r" b="b" t="t" l="l"/>
            <a:pathLst>
              <a:path h="972316" w="766877">
                <a:moveTo>
                  <a:pt x="0" y="0"/>
                </a:moveTo>
                <a:lnTo>
                  <a:pt x="766878" y="0"/>
                </a:lnTo>
                <a:lnTo>
                  <a:pt x="766878" y="972317"/>
                </a:lnTo>
                <a:lnTo>
                  <a:pt x="0" y="972317"/>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98" id="98"/>
          <p:cNvSpPr/>
          <p:nvPr/>
        </p:nvSpPr>
        <p:spPr>
          <a:xfrm flipH="false" flipV="false" rot="0">
            <a:off x="12476007" y="7567730"/>
            <a:ext cx="1261854" cy="759407"/>
          </a:xfrm>
          <a:custGeom>
            <a:avLst/>
            <a:gdLst/>
            <a:ahLst/>
            <a:cxnLst/>
            <a:rect r="r" b="b" t="t" l="l"/>
            <a:pathLst>
              <a:path h="759407" w="1261854">
                <a:moveTo>
                  <a:pt x="0" y="0"/>
                </a:moveTo>
                <a:lnTo>
                  <a:pt x="1261854" y="0"/>
                </a:lnTo>
                <a:lnTo>
                  <a:pt x="1261854" y="759406"/>
                </a:lnTo>
                <a:lnTo>
                  <a:pt x="0" y="75940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99" id="99"/>
          <p:cNvSpPr/>
          <p:nvPr/>
        </p:nvSpPr>
        <p:spPr>
          <a:xfrm flipH="false" flipV="false" rot="0">
            <a:off x="13022318" y="6128716"/>
            <a:ext cx="864445" cy="609827"/>
          </a:xfrm>
          <a:custGeom>
            <a:avLst/>
            <a:gdLst/>
            <a:ahLst/>
            <a:cxnLst/>
            <a:rect r="r" b="b" t="t" l="l"/>
            <a:pathLst>
              <a:path h="609827" w="864445">
                <a:moveTo>
                  <a:pt x="0" y="0"/>
                </a:moveTo>
                <a:lnTo>
                  <a:pt x="864445" y="0"/>
                </a:lnTo>
                <a:lnTo>
                  <a:pt x="864445" y="609827"/>
                </a:lnTo>
                <a:lnTo>
                  <a:pt x="0" y="609827"/>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100" id="100"/>
          <p:cNvSpPr/>
          <p:nvPr/>
        </p:nvSpPr>
        <p:spPr>
          <a:xfrm flipH="false" flipV="false" rot="0">
            <a:off x="13886763" y="5842072"/>
            <a:ext cx="453608" cy="510193"/>
          </a:xfrm>
          <a:custGeom>
            <a:avLst/>
            <a:gdLst/>
            <a:ahLst/>
            <a:cxnLst/>
            <a:rect r="r" b="b" t="t" l="l"/>
            <a:pathLst>
              <a:path h="510193" w="453608">
                <a:moveTo>
                  <a:pt x="0" y="0"/>
                </a:moveTo>
                <a:lnTo>
                  <a:pt x="453608" y="0"/>
                </a:lnTo>
                <a:lnTo>
                  <a:pt x="453608" y="510193"/>
                </a:lnTo>
                <a:lnTo>
                  <a:pt x="0" y="510193"/>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101" id="101"/>
          <p:cNvSpPr/>
          <p:nvPr/>
        </p:nvSpPr>
        <p:spPr>
          <a:xfrm flipH="false" flipV="false" rot="0">
            <a:off x="13490213" y="5520522"/>
            <a:ext cx="715297" cy="611254"/>
          </a:xfrm>
          <a:custGeom>
            <a:avLst/>
            <a:gdLst/>
            <a:ahLst/>
            <a:cxnLst/>
            <a:rect r="r" b="b" t="t" l="l"/>
            <a:pathLst>
              <a:path h="611254" w="715297">
                <a:moveTo>
                  <a:pt x="0" y="0"/>
                </a:moveTo>
                <a:lnTo>
                  <a:pt x="715297" y="0"/>
                </a:lnTo>
                <a:lnTo>
                  <a:pt x="715297" y="611254"/>
                </a:lnTo>
                <a:lnTo>
                  <a:pt x="0" y="61125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102" id="102"/>
          <p:cNvSpPr/>
          <p:nvPr/>
        </p:nvSpPr>
        <p:spPr>
          <a:xfrm flipH="false" flipV="false" rot="0">
            <a:off x="1700232" y="132110"/>
            <a:ext cx="9024826" cy="7515219"/>
          </a:xfrm>
          <a:custGeom>
            <a:avLst/>
            <a:gdLst/>
            <a:ahLst/>
            <a:cxnLst/>
            <a:rect r="r" b="b" t="t" l="l"/>
            <a:pathLst>
              <a:path h="7515219" w="9024826">
                <a:moveTo>
                  <a:pt x="0" y="0"/>
                </a:moveTo>
                <a:lnTo>
                  <a:pt x="9024826" y="0"/>
                </a:lnTo>
                <a:lnTo>
                  <a:pt x="9024826" y="7515218"/>
                </a:lnTo>
                <a:lnTo>
                  <a:pt x="0" y="751521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103" id="103"/>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TextBox 104" id="104"/>
          <p:cNvSpPr txBox="true"/>
          <p:nvPr/>
        </p:nvSpPr>
        <p:spPr>
          <a:xfrm rot="0">
            <a:off x="10934608" y="3336954"/>
            <a:ext cx="689362" cy="208859"/>
          </a:xfrm>
          <a:prstGeom prst="rect">
            <a:avLst/>
          </a:prstGeom>
        </p:spPr>
        <p:txBody>
          <a:bodyPr anchor="t" rtlCol="false" tIns="0" lIns="0" bIns="0" rIns="0">
            <a:spAutoFit/>
          </a:bodyPr>
          <a:lstStyle/>
          <a:p>
            <a:pPr algn="ctr" marL="0" indent="0" lvl="0">
              <a:lnSpc>
                <a:spcPts val="1482"/>
              </a:lnSpc>
              <a:spcBef>
                <a:spcPct val="0"/>
              </a:spcBef>
            </a:pPr>
            <a:r>
              <a:rPr lang="en-US" sz="1684" spc="-116">
                <a:solidFill>
                  <a:srgbClr val="4E6333"/>
                </a:solidFill>
                <a:latin typeface="Mulled Wine Season"/>
                <a:ea typeface="Mulled Wine Season"/>
                <a:cs typeface="Mulled Wine Season"/>
                <a:sym typeface="Mulled Wine Season"/>
              </a:rPr>
              <a:t>Start</a:t>
            </a:r>
          </a:p>
        </p:txBody>
      </p:sp>
      <p:sp>
        <p:nvSpPr>
          <p:cNvPr name="TextBox 105" id="105"/>
          <p:cNvSpPr txBox="true"/>
          <p:nvPr/>
        </p:nvSpPr>
        <p:spPr>
          <a:xfrm rot="0">
            <a:off x="11751885" y="3311603"/>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a:t>
            </a:r>
          </a:p>
        </p:txBody>
      </p:sp>
      <p:sp>
        <p:nvSpPr>
          <p:cNvPr name="TextBox 106" id="106"/>
          <p:cNvSpPr txBox="true"/>
          <p:nvPr/>
        </p:nvSpPr>
        <p:spPr>
          <a:xfrm rot="0">
            <a:off x="12339146" y="2991232"/>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2</a:t>
            </a:r>
          </a:p>
        </p:txBody>
      </p:sp>
      <p:sp>
        <p:nvSpPr>
          <p:cNvPr name="TextBox 107" id="107"/>
          <p:cNvSpPr txBox="true"/>
          <p:nvPr/>
        </p:nvSpPr>
        <p:spPr>
          <a:xfrm rot="0">
            <a:off x="12987479" y="2562119"/>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3</a:t>
            </a:r>
          </a:p>
        </p:txBody>
      </p:sp>
      <p:sp>
        <p:nvSpPr>
          <p:cNvPr name="TextBox 108" id="108"/>
          <p:cNvSpPr txBox="true"/>
          <p:nvPr/>
        </p:nvSpPr>
        <p:spPr>
          <a:xfrm rot="0">
            <a:off x="13824412" y="2814925"/>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4</a:t>
            </a:r>
          </a:p>
        </p:txBody>
      </p:sp>
      <p:sp>
        <p:nvSpPr>
          <p:cNvPr name="TextBox 109" id="109"/>
          <p:cNvSpPr txBox="true"/>
          <p:nvPr/>
        </p:nvSpPr>
        <p:spPr>
          <a:xfrm rot="0">
            <a:off x="14519888" y="3153350"/>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5</a:t>
            </a:r>
          </a:p>
        </p:txBody>
      </p:sp>
      <p:sp>
        <p:nvSpPr>
          <p:cNvPr name="TextBox 110" id="110"/>
          <p:cNvSpPr txBox="true"/>
          <p:nvPr/>
        </p:nvSpPr>
        <p:spPr>
          <a:xfrm rot="0">
            <a:off x="15012766" y="3658364"/>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6</a:t>
            </a:r>
          </a:p>
        </p:txBody>
      </p:sp>
      <p:sp>
        <p:nvSpPr>
          <p:cNvPr name="TextBox 111" id="111"/>
          <p:cNvSpPr txBox="true"/>
          <p:nvPr/>
        </p:nvSpPr>
        <p:spPr>
          <a:xfrm rot="0">
            <a:off x="15417737" y="4215105"/>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7</a:t>
            </a:r>
          </a:p>
        </p:txBody>
      </p:sp>
      <p:sp>
        <p:nvSpPr>
          <p:cNvPr name="TextBox 112" id="112"/>
          <p:cNvSpPr txBox="true"/>
          <p:nvPr/>
        </p:nvSpPr>
        <p:spPr>
          <a:xfrm rot="0">
            <a:off x="15957137" y="4777041"/>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8</a:t>
            </a:r>
          </a:p>
        </p:txBody>
      </p:sp>
      <p:sp>
        <p:nvSpPr>
          <p:cNvPr name="TextBox 113" id="113"/>
          <p:cNvSpPr txBox="true"/>
          <p:nvPr/>
        </p:nvSpPr>
        <p:spPr>
          <a:xfrm rot="0">
            <a:off x="16424198" y="5396402"/>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9</a:t>
            </a:r>
          </a:p>
        </p:txBody>
      </p:sp>
      <p:sp>
        <p:nvSpPr>
          <p:cNvPr name="TextBox 114" id="114"/>
          <p:cNvSpPr txBox="true"/>
          <p:nvPr/>
        </p:nvSpPr>
        <p:spPr>
          <a:xfrm rot="0">
            <a:off x="16486901" y="6158568"/>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10</a:t>
            </a:r>
          </a:p>
        </p:txBody>
      </p:sp>
      <p:sp>
        <p:nvSpPr>
          <p:cNvPr name="TextBox 115" id="115"/>
          <p:cNvSpPr txBox="true"/>
          <p:nvPr/>
        </p:nvSpPr>
        <p:spPr>
          <a:xfrm rot="0">
            <a:off x="15742963" y="6580038"/>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11</a:t>
            </a:r>
          </a:p>
        </p:txBody>
      </p:sp>
      <p:sp>
        <p:nvSpPr>
          <p:cNvPr name="TextBox 116" id="116"/>
          <p:cNvSpPr txBox="true"/>
          <p:nvPr/>
        </p:nvSpPr>
        <p:spPr>
          <a:xfrm rot="0">
            <a:off x="14933292" y="6570317"/>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12</a:t>
            </a:r>
          </a:p>
        </p:txBody>
      </p:sp>
      <p:sp>
        <p:nvSpPr>
          <p:cNvPr name="TextBox 117" id="117"/>
          <p:cNvSpPr txBox="true"/>
          <p:nvPr/>
        </p:nvSpPr>
        <p:spPr>
          <a:xfrm rot="0">
            <a:off x="13982756" y="6793614"/>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13</a:t>
            </a:r>
          </a:p>
        </p:txBody>
      </p:sp>
      <p:sp>
        <p:nvSpPr>
          <p:cNvPr name="TextBox 118" id="118"/>
          <p:cNvSpPr txBox="true"/>
          <p:nvPr/>
        </p:nvSpPr>
        <p:spPr>
          <a:xfrm rot="0">
            <a:off x="13185791" y="7172709"/>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14</a:t>
            </a:r>
          </a:p>
        </p:txBody>
      </p:sp>
      <p:sp>
        <p:nvSpPr>
          <p:cNvPr name="TextBox 119" id="119"/>
          <p:cNvSpPr txBox="true"/>
          <p:nvPr/>
        </p:nvSpPr>
        <p:spPr>
          <a:xfrm rot="0">
            <a:off x="12434454" y="7245757"/>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15</a:t>
            </a:r>
          </a:p>
        </p:txBody>
      </p:sp>
      <p:sp>
        <p:nvSpPr>
          <p:cNvPr name="TextBox 120" id="120"/>
          <p:cNvSpPr txBox="true"/>
          <p:nvPr/>
        </p:nvSpPr>
        <p:spPr>
          <a:xfrm rot="0">
            <a:off x="11837848" y="7723528"/>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16</a:t>
            </a:r>
          </a:p>
        </p:txBody>
      </p:sp>
      <p:sp>
        <p:nvSpPr>
          <p:cNvPr name="TextBox 121" id="121"/>
          <p:cNvSpPr txBox="true"/>
          <p:nvPr/>
        </p:nvSpPr>
        <p:spPr>
          <a:xfrm rot="0">
            <a:off x="12243906" y="8424619"/>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17</a:t>
            </a:r>
          </a:p>
        </p:txBody>
      </p:sp>
      <p:sp>
        <p:nvSpPr>
          <p:cNvPr name="TextBox 122" id="122"/>
          <p:cNvSpPr txBox="true"/>
          <p:nvPr/>
        </p:nvSpPr>
        <p:spPr>
          <a:xfrm rot="0">
            <a:off x="13192898" y="8628283"/>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18</a:t>
            </a:r>
          </a:p>
        </p:txBody>
      </p:sp>
      <p:sp>
        <p:nvSpPr>
          <p:cNvPr name="TextBox 123" id="123"/>
          <p:cNvSpPr txBox="true"/>
          <p:nvPr/>
        </p:nvSpPr>
        <p:spPr>
          <a:xfrm rot="0">
            <a:off x="14107139" y="8659029"/>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19</a:t>
            </a:r>
          </a:p>
        </p:txBody>
      </p:sp>
      <p:sp>
        <p:nvSpPr>
          <p:cNvPr name="TextBox 124" id="124"/>
          <p:cNvSpPr txBox="true"/>
          <p:nvPr/>
        </p:nvSpPr>
        <p:spPr>
          <a:xfrm rot="0">
            <a:off x="14902406" y="8848980"/>
            <a:ext cx="381098" cy="275061"/>
          </a:xfrm>
          <a:prstGeom prst="rect">
            <a:avLst/>
          </a:prstGeom>
        </p:spPr>
        <p:txBody>
          <a:bodyPr anchor="t" rtlCol="false" tIns="0" lIns="0" bIns="0" rIns="0">
            <a:spAutoFit/>
          </a:bodyPr>
          <a:lstStyle/>
          <a:p>
            <a:pPr algn="ctr" marL="0" indent="0" lvl="0">
              <a:lnSpc>
                <a:spcPts val="2030"/>
              </a:lnSpc>
              <a:spcBef>
                <a:spcPct val="0"/>
              </a:spcBef>
            </a:pPr>
            <a:r>
              <a:rPr lang="en-US" sz="2307" spc="-159">
                <a:solidFill>
                  <a:srgbClr val="4E6333"/>
                </a:solidFill>
                <a:latin typeface="Mulled Wine Season"/>
                <a:ea typeface="Mulled Wine Season"/>
                <a:cs typeface="Mulled Wine Season"/>
                <a:sym typeface="Mulled Wine Season"/>
              </a:rPr>
              <a:t>20</a:t>
            </a:r>
          </a:p>
        </p:txBody>
      </p:sp>
      <p:sp>
        <p:nvSpPr>
          <p:cNvPr name="TextBox 125" id="125"/>
          <p:cNvSpPr txBox="true"/>
          <p:nvPr/>
        </p:nvSpPr>
        <p:spPr>
          <a:xfrm rot="0">
            <a:off x="15282938" y="8901428"/>
            <a:ext cx="960583" cy="206477"/>
          </a:xfrm>
          <a:prstGeom prst="rect">
            <a:avLst/>
          </a:prstGeom>
        </p:spPr>
        <p:txBody>
          <a:bodyPr anchor="t" rtlCol="false" tIns="0" lIns="0" bIns="0" rIns="0">
            <a:spAutoFit/>
          </a:bodyPr>
          <a:lstStyle/>
          <a:p>
            <a:pPr algn="ctr" marL="0" indent="0" lvl="0">
              <a:lnSpc>
                <a:spcPts val="1482"/>
              </a:lnSpc>
              <a:spcBef>
                <a:spcPct val="0"/>
              </a:spcBef>
            </a:pPr>
            <a:r>
              <a:rPr lang="en-US" b="true" sz="1684" spc="-116" strike="noStrike" u="none">
                <a:solidFill>
                  <a:srgbClr val="4E6333"/>
                </a:solidFill>
                <a:latin typeface="Mulled Wine Season"/>
                <a:ea typeface="Mulled Wine Season"/>
                <a:cs typeface="Mulled Wine Season"/>
                <a:sym typeface="Mulled Wine Season"/>
              </a:rPr>
              <a:t>Finish</a:t>
            </a:r>
          </a:p>
        </p:txBody>
      </p:sp>
      <p:sp>
        <p:nvSpPr>
          <p:cNvPr name="TextBox 126" id="126"/>
          <p:cNvSpPr txBox="true"/>
          <p:nvPr/>
        </p:nvSpPr>
        <p:spPr>
          <a:xfrm rot="0">
            <a:off x="11178429" y="626036"/>
            <a:ext cx="5515355" cy="918395"/>
          </a:xfrm>
          <a:prstGeom prst="rect">
            <a:avLst/>
          </a:prstGeom>
        </p:spPr>
        <p:txBody>
          <a:bodyPr anchor="t" rtlCol="false" tIns="0" lIns="0" bIns="0" rIns="0">
            <a:spAutoFit/>
          </a:bodyPr>
          <a:lstStyle/>
          <a:p>
            <a:pPr algn="ctr">
              <a:lnSpc>
                <a:spcPts val="6646"/>
              </a:lnSpc>
            </a:pPr>
            <a:r>
              <a:rPr lang="en-US" sz="7819" spc="-539">
                <a:solidFill>
                  <a:srgbClr val="344A3D"/>
                </a:solidFill>
                <a:latin typeface="Mulled Wine Season"/>
                <a:ea typeface="Mulled Wine Season"/>
                <a:cs typeface="Mulled Wine Season"/>
                <a:sym typeface="Mulled Wine Season"/>
              </a:rPr>
              <a:t>Yol haritası</a:t>
            </a:r>
          </a:p>
        </p:txBody>
      </p:sp>
      <p:sp>
        <p:nvSpPr>
          <p:cNvPr name="TextBox 127" id="127"/>
          <p:cNvSpPr txBox="true"/>
          <p:nvPr/>
        </p:nvSpPr>
        <p:spPr>
          <a:xfrm rot="0">
            <a:off x="2587345" y="2357299"/>
            <a:ext cx="6862982" cy="25294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Bu bizim Yol haritamız .</a:t>
            </a:r>
          </a:p>
          <a:p>
            <a:pPr algn="ctr">
              <a:lnSpc>
                <a:spcPts val="3926"/>
              </a:lnSpc>
            </a:pPr>
          </a:p>
          <a:p>
            <a:pPr algn="ctr">
              <a:lnSpc>
                <a:spcPts val="3926"/>
              </a:lnSpc>
            </a:pPr>
            <a:r>
              <a:rPr lang="en-US" sz="4619" spc="-318">
                <a:solidFill>
                  <a:srgbClr val="344A3D"/>
                </a:solidFill>
                <a:latin typeface="Alkatra"/>
                <a:ea typeface="Alkatra"/>
                <a:cs typeface="Alkatra"/>
                <a:sym typeface="Alkatra"/>
              </a:rPr>
              <a:t>Ekranın sağ üst köşesindeki butondan Yol Haritas’ına ulaşabilirsin !</a:t>
            </a:r>
          </a:p>
        </p:txBody>
      </p:sp>
      <p:sp>
        <p:nvSpPr>
          <p:cNvPr name="Freeform 128" id="128"/>
          <p:cNvSpPr/>
          <p:nvPr/>
        </p:nvSpPr>
        <p:spPr>
          <a:xfrm flipH="false" flipV="false" rot="-8390345">
            <a:off x="8463784" y="-479820"/>
            <a:ext cx="1647546" cy="3113919"/>
          </a:xfrm>
          <a:custGeom>
            <a:avLst/>
            <a:gdLst/>
            <a:ahLst/>
            <a:cxnLst/>
            <a:rect r="r" b="b" t="t" l="l"/>
            <a:pathLst>
              <a:path h="3113919" w="1647546">
                <a:moveTo>
                  <a:pt x="0" y="0"/>
                </a:moveTo>
                <a:lnTo>
                  <a:pt x="1647546" y="0"/>
                </a:lnTo>
                <a:lnTo>
                  <a:pt x="1647546" y="3113919"/>
                </a:lnTo>
                <a:lnTo>
                  <a:pt x="0" y="3113919"/>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true" flipV="false" rot="0">
            <a:off x="4520091" y="6938866"/>
            <a:ext cx="2562844" cy="3348134"/>
          </a:xfrm>
          <a:custGeom>
            <a:avLst/>
            <a:gdLst/>
            <a:ahLst/>
            <a:cxnLst/>
            <a:rect r="r" b="b" t="t" l="l"/>
            <a:pathLst>
              <a:path h="3348134" w="2562844">
                <a:moveTo>
                  <a:pt x="2562844" y="0"/>
                </a:moveTo>
                <a:lnTo>
                  <a:pt x="0" y="0"/>
                </a:lnTo>
                <a:lnTo>
                  <a:pt x="0" y="3348134"/>
                </a:lnTo>
                <a:lnTo>
                  <a:pt x="2562844" y="3348134"/>
                </a:lnTo>
                <a:lnTo>
                  <a:pt x="25628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96572" y="9721359"/>
            <a:ext cx="1094386" cy="282551"/>
          </a:xfrm>
          <a:custGeom>
            <a:avLst/>
            <a:gdLst/>
            <a:ahLst/>
            <a:cxnLst/>
            <a:rect r="r" b="b" t="t" l="l"/>
            <a:pathLst>
              <a:path h="282551" w="1094386">
                <a:moveTo>
                  <a:pt x="0" y="0"/>
                </a:moveTo>
                <a:lnTo>
                  <a:pt x="1094387" y="0"/>
                </a:lnTo>
                <a:lnTo>
                  <a:pt x="1094387" y="282551"/>
                </a:lnTo>
                <a:lnTo>
                  <a:pt x="0" y="2825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857809" y="9550746"/>
            <a:ext cx="1321652" cy="341226"/>
          </a:xfrm>
          <a:custGeom>
            <a:avLst/>
            <a:gdLst/>
            <a:ahLst/>
            <a:cxnLst/>
            <a:rect r="r" b="b" t="t" l="l"/>
            <a:pathLst>
              <a:path h="341226" w="1321652">
                <a:moveTo>
                  <a:pt x="0" y="0"/>
                </a:moveTo>
                <a:lnTo>
                  <a:pt x="1321652" y="0"/>
                </a:lnTo>
                <a:lnTo>
                  <a:pt x="1321652" y="341226"/>
                </a:lnTo>
                <a:lnTo>
                  <a:pt x="0" y="341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220323" y="177931"/>
            <a:ext cx="9024826" cy="7515219"/>
          </a:xfrm>
          <a:custGeom>
            <a:avLst/>
            <a:gdLst/>
            <a:ahLst/>
            <a:cxnLst/>
            <a:rect r="r" b="b" t="t" l="l"/>
            <a:pathLst>
              <a:path h="7515219" w="9024826">
                <a:moveTo>
                  <a:pt x="0" y="0"/>
                </a:moveTo>
                <a:lnTo>
                  <a:pt x="9024826" y="0"/>
                </a:lnTo>
                <a:lnTo>
                  <a:pt x="9024826" y="7515219"/>
                </a:lnTo>
                <a:lnTo>
                  <a:pt x="0" y="7515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8031206">
            <a:off x="4030531" y="709643"/>
            <a:ext cx="1647546" cy="3113919"/>
          </a:xfrm>
          <a:custGeom>
            <a:avLst/>
            <a:gdLst/>
            <a:ahLst/>
            <a:cxnLst/>
            <a:rect r="r" b="b" t="t" l="l"/>
            <a:pathLst>
              <a:path h="3113919" w="1647546">
                <a:moveTo>
                  <a:pt x="1647546" y="0"/>
                </a:moveTo>
                <a:lnTo>
                  <a:pt x="0" y="0"/>
                </a:lnTo>
                <a:lnTo>
                  <a:pt x="0" y="3113919"/>
                </a:lnTo>
                <a:lnTo>
                  <a:pt x="1647546" y="3113919"/>
                </a:lnTo>
                <a:lnTo>
                  <a:pt x="164754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7301245" y="2469920"/>
            <a:ext cx="6862982" cy="20341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Sol üst taraftaki buton ile de istediğin zaman oyundan çıkabilirsin.</a:t>
            </a:r>
          </a:p>
          <a:p>
            <a:pPr algn="ctr">
              <a:lnSpc>
                <a:spcPts val="3926"/>
              </a:lnSpc>
            </a:pPr>
            <a:r>
              <a:rPr lang="en-US" sz="4619" spc="-318">
                <a:solidFill>
                  <a:srgbClr val="344A3D"/>
                </a:solidFill>
                <a:latin typeface="Alkatra"/>
                <a:ea typeface="Alkatra"/>
                <a:cs typeface="Alkatra"/>
                <a:sym typeface="Alkatra"/>
              </a:rPr>
              <a:t>Ama bunu istemeyiz değil mi?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Freeform 2" id="2"/>
          <p:cNvSpPr/>
          <p:nvPr/>
        </p:nvSpPr>
        <p:spPr>
          <a:xfrm flipH="false" flipV="false" rot="0">
            <a:off x="439597" y="3939668"/>
            <a:ext cx="4954650" cy="5028143"/>
          </a:xfrm>
          <a:custGeom>
            <a:avLst/>
            <a:gdLst/>
            <a:ahLst/>
            <a:cxnLst/>
            <a:rect r="r" b="b" t="t" l="l"/>
            <a:pathLst>
              <a:path h="5028143" w="4954650">
                <a:moveTo>
                  <a:pt x="0" y="0"/>
                </a:moveTo>
                <a:lnTo>
                  <a:pt x="4954649" y="0"/>
                </a:lnTo>
                <a:lnTo>
                  <a:pt x="4954649" y="5028143"/>
                </a:lnTo>
                <a:lnTo>
                  <a:pt x="0" y="5028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87552" y="3939668"/>
            <a:ext cx="4954650" cy="5028143"/>
          </a:xfrm>
          <a:custGeom>
            <a:avLst/>
            <a:gdLst/>
            <a:ahLst/>
            <a:cxnLst/>
            <a:rect r="r" b="b" t="t" l="l"/>
            <a:pathLst>
              <a:path h="5028143" w="4954650">
                <a:moveTo>
                  <a:pt x="0" y="0"/>
                </a:moveTo>
                <a:lnTo>
                  <a:pt x="4954650" y="0"/>
                </a:lnTo>
                <a:lnTo>
                  <a:pt x="4954650" y="5028143"/>
                </a:lnTo>
                <a:lnTo>
                  <a:pt x="0" y="5028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09652" y="8539710"/>
            <a:ext cx="7315200" cy="3107668"/>
          </a:xfrm>
          <a:custGeom>
            <a:avLst/>
            <a:gdLst/>
            <a:ahLst/>
            <a:cxnLst/>
            <a:rect r="r" b="b" t="t" l="l"/>
            <a:pathLst>
              <a:path h="3107668" w="7315200">
                <a:moveTo>
                  <a:pt x="0" y="0"/>
                </a:moveTo>
                <a:lnTo>
                  <a:pt x="7315200" y="0"/>
                </a:lnTo>
                <a:lnTo>
                  <a:pt x="7315200" y="3107668"/>
                </a:lnTo>
                <a:lnTo>
                  <a:pt x="0" y="310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721778">
            <a:off x="-1943834" y="-1898564"/>
            <a:ext cx="4766861" cy="5854527"/>
          </a:xfrm>
          <a:custGeom>
            <a:avLst/>
            <a:gdLst/>
            <a:ahLst/>
            <a:cxnLst/>
            <a:rect r="r" b="b" t="t" l="l"/>
            <a:pathLst>
              <a:path h="5854527" w="4766861">
                <a:moveTo>
                  <a:pt x="0" y="0"/>
                </a:moveTo>
                <a:lnTo>
                  <a:pt x="4766861" y="0"/>
                </a:lnTo>
                <a:lnTo>
                  <a:pt x="4766861" y="5854528"/>
                </a:lnTo>
                <a:lnTo>
                  <a:pt x="0" y="58545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956398" y="6910411"/>
            <a:ext cx="2637692" cy="2057400"/>
          </a:xfrm>
          <a:custGeom>
            <a:avLst/>
            <a:gdLst/>
            <a:ahLst/>
            <a:cxnLst/>
            <a:rect r="r" b="b" t="t" l="l"/>
            <a:pathLst>
              <a:path h="2057400" w="2637692">
                <a:moveTo>
                  <a:pt x="0" y="0"/>
                </a:moveTo>
                <a:lnTo>
                  <a:pt x="2637692" y="0"/>
                </a:lnTo>
                <a:lnTo>
                  <a:pt x="2637692"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356121" y="728686"/>
            <a:ext cx="14380876" cy="3210982"/>
          </a:xfrm>
          <a:prstGeom prst="rect">
            <a:avLst/>
          </a:prstGeom>
        </p:spPr>
        <p:txBody>
          <a:bodyPr anchor="t" rtlCol="false" tIns="0" lIns="0" bIns="0" rIns="0">
            <a:spAutoFit/>
          </a:bodyPr>
          <a:lstStyle/>
          <a:p>
            <a:pPr algn="ctr" marL="0" indent="0" lvl="0">
              <a:lnSpc>
                <a:spcPts val="21041"/>
              </a:lnSpc>
              <a:spcBef>
                <a:spcPct val="0"/>
              </a:spcBef>
            </a:pPr>
            <a:r>
              <a:rPr lang="en-US" sz="21041" spc="-1346">
                <a:solidFill>
                  <a:srgbClr val="E48449"/>
                </a:solidFill>
                <a:latin typeface="Bungee"/>
                <a:ea typeface="Bungee"/>
                <a:cs typeface="Bungee"/>
                <a:sym typeface="Bungee"/>
              </a:rPr>
              <a:t>KURALLAR</a:t>
            </a:r>
          </a:p>
        </p:txBody>
      </p:sp>
      <p:sp>
        <p:nvSpPr>
          <p:cNvPr name="Freeform 8" id="8"/>
          <p:cNvSpPr/>
          <p:nvPr/>
        </p:nvSpPr>
        <p:spPr>
          <a:xfrm flipH="false" flipV="false" rot="0">
            <a:off x="7948203" y="3939668"/>
            <a:ext cx="4954650" cy="5028143"/>
          </a:xfrm>
          <a:custGeom>
            <a:avLst/>
            <a:gdLst/>
            <a:ahLst/>
            <a:cxnLst/>
            <a:rect r="r" b="b" t="t" l="l"/>
            <a:pathLst>
              <a:path h="5028143" w="4954650">
                <a:moveTo>
                  <a:pt x="0" y="0"/>
                </a:moveTo>
                <a:lnTo>
                  <a:pt x="4954649" y="0"/>
                </a:lnTo>
                <a:lnTo>
                  <a:pt x="4954649" y="5028143"/>
                </a:lnTo>
                <a:lnTo>
                  <a:pt x="0" y="5028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304650" y="3939668"/>
            <a:ext cx="4954650" cy="5028143"/>
          </a:xfrm>
          <a:custGeom>
            <a:avLst/>
            <a:gdLst/>
            <a:ahLst/>
            <a:cxnLst/>
            <a:rect r="r" b="b" t="t" l="l"/>
            <a:pathLst>
              <a:path h="5028143" w="4954650">
                <a:moveTo>
                  <a:pt x="0" y="0"/>
                </a:moveTo>
                <a:lnTo>
                  <a:pt x="4954650" y="0"/>
                </a:lnTo>
                <a:lnTo>
                  <a:pt x="4954650" y="5028143"/>
                </a:lnTo>
                <a:lnTo>
                  <a:pt x="0" y="5028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770931" y="5075137"/>
            <a:ext cx="13997877" cy="2661955"/>
          </a:xfrm>
          <a:prstGeom prst="rect">
            <a:avLst/>
          </a:prstGeom>
        </p:spPr>
        <p:txBody>
          <a:bodyPr anchor="t" rtlCol="false" tIns="0" lIns="0" bIns="0" rIns="0">
            <a:spAutoFit/>
          </a:bodyPr>
          <a:lstStyle/>
          <a:p>
            <a:pPr algn="l" marL="1094484" indent="-547242" lvl="1">
              <a:lnSpc>
                <a:spcPts val="7097"/>
              </a:lnSpc>
              <a:buFont typeface="Arial"/>
              <a:buChar char="•"/>
            </a:pPr>
            <a:r>
              <a:rPr lang="en-US" sz="5069">
                <a:solidFill>
                  <a:srgbClr val="000000"/>
                </a:solidFill>
                <a:latin typeface="Balsamiq Sans"/>
                <a:ea typeface="Balsamiq Sans"/>
                <a:cs typeface="Balsamiq Sans"/>
                <a:sym typeface="Balsamiq Sans"/>
              </a:rPr>
              <a:t>Yol haritası üzerinden nerede olduğunu bul.</a:t>
            </a:r>
          </a:p>
          <a:p>
            <a:pPr algn="l" marL="1094484" indent="-547242" lvl="1">
              <a:lnSpc>
                <a:spcPts val="7097"/>
              </a:lnSpc>
              <a:buFont typeface="Arial"/>
              <a:buChar char="•"/>
            </a:pPr>
            <a:r>
              <a:rPr lang="en-US" sz="5069">
                <a:solidFill>
                  <a:srgbClr val="000000"/>
                </a:solidFill>
                <a:latin typeface="Balsamiq Sans"/>
                <a:ea typeface="Balsamiq Sans"/>
                <a:cs typeface="Balsamiq Sans"/>
                <a:sym typeface="Balsamiq Sans"/>
              </a:rPr>
              <a:t>Üzerinde bulunduğun şehri doğru  tahmin et.</a:t>
            </a:r>
          </a:p>
          <a:p>
            <a:pPr algn="l" marL="1094484" indent="-547242" lvl="1">
              <a:lnSpc>
                <a:spcPts val="7097"/>
              </a:lnSpc>
              <a:buFont typeface="Arial"/>
              <a:buChar char="•"/>
            </a:pPr>
            <a:r>
              <a:rPr lang="en-US" sz="5069">
                <a:solidFill>
                  <a:srgbClr val="000000"/>
                </a:solidFill>
                <a:latin typeface="Balsamiq Sans"/>
                <a:ea typeface="Balsamiq Sans"/>
                <a:cs typeface="Balsamiq Sans"/>
                <a:sym typeface="Balsamiq Sans"/>
              </a:rPr>
              <a:t>Doğru cevapta hediyeleri kazan !</a:t>
            </a:r>
          </a:p>
        </p:txBody>
      </p:sp>
      <p:sp>
        <p:nvSpPr>
          <p:cNvPr name="Freeform 11" id="11"/>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5F5FB"/>
        </a:solidFill>
      </p:bgPr>
    </p:bg>
    <p:spTree>
      <p:nvGrpSpPr>
        <p:cNvPr id="1" name=""/>
        <p:cNvGrpSpPr/>
        <p:nvPr/>
      </p:nvGrpSpPr>
      <p:grpSpPr>
        <a:xfrm>
          <a:off x="0" y="0"/>
          <a:ext cx="0" cy="0"/>
          <a:chOff x="0" y="0"/>
          <a:chExt cx="0" cy="0"/>
        </a:xfrm>
      </p:grpSpPr>
      <p:sp>
        <p:nvSpPr>
          <p:cNvPr name="TextBox 2" id="2"/>
          <p:cNvSpPr txBox="true"/>
          <p:nvPr/>
        </p:nvSpPr>
        <p:spPr>
          <a:xfrm rot="0">
            <a:off x="812601" y="2428011"/>
            <a:ext cx="10656469" cy="3278867"/>
          </a:xfrm>
          <a:prstGeom prst="rect">
            <a:avLst/>
          </a:prstGeom>
        </p:spPr>
        <p:txBody>
          <a:bodyPr anchor="t" rtlCol="false" tIns="0" lIns="0" bIns="0" rIns="0">
            <a:spAutoFit/>
          </a:bodyPr>
          <a:lstStyle/>
          <a:p>
            <a:pPr algn="l" marL="0" indent="0" lvl="0">
              <a:lnSpc>
                <a:spcPts val="11714"/>
              </a:lnSpc>
              <a:spcBef>
                <a:spcPct val="0"/>
              </a:spcBef>
            </a:pPr>
            <a:r>
              <a:rPr lang="en-US" sz="11714" spc="-749">
                <a:solidFill>
                  <a:srgbClr val="E48449"/>
                </a:solidFill>
                <a:latin typeface="Bungee"/>
                <a:ea typeface="Bungee"/>
                <a:cs typeface="Bungee"/>
                <a:sym typeface="Bungee"/>
              </a:rPr>
              <a:t>Hazırsan başlayalım !</a:t>
            </a:r>
          </a:p>
        </p:txBody>
      </p:sp>
      <p:sp>
        <p:nvSpPr>
          <p:cNvPr name="Freeform 3" id="3"/>
          <p:cNvSpPr/>
          <p:nvPr/>
        </p:nvSpPr>
        <p:spPr>
          <a:xfrm flipH="false" flipV="false" rot="0">
            <a:off x="11246406" y="5306673"/>
            <a:ext cx="7041594" cy="4980327"/>
          </a:xfrm>
          <a:custGeom>
            <a:avLst/>
            <a:gdLst/>
            <a:ahLst/>
            <a:cxnLst/>
            <a:rect r="r" b="b" t="t" l="l"/>
            <a:pathLst>
              <a:path h="4980327" w="7041594">
                <a:moveTo>
                  <a:pt x="0" y="0"/>
                </a:moveTo>
                <a:lnTo>
                  <a:pt x="7041594" y="0"/>
                </a:lnTo>
                <a:lnTo>
                  <a:pt x="7041594" y="4980327"/>
                </a:lnTo>
                <a:lnTo>
                  <a:pt x="0" y="49803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550270" y="6776095"/>
            <a:ext cx="4134899" cy="3510905"/>
          </a:xfrm>
          <a:custGeom>
            <a:avLst/>
            <a:gdLst/>
            <a:ahLst/>
            <a:cxnLst/>
            <a:rect r="r" b="b" t="t" l="l"/>
            <a:pathLst>
              <a:path h="3510905" w="4134899">
                <a:moveTo>
                  <a:pt x="0" y="0"/>
                </a:moveTo>
                <a:lnTo>
                  <a:pt x="4134899" y="0"/>
                </a:lnTo>
                <a:lnTo>
                  <a:pt x="4134899" y="3510905"/>
                </a:lnTo>
                <a:lnTo>
                  <a:pt x="0" y="35109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027141" y="1989163"/>
            <a:ext cx="2740062" cy="896748"/>
          </a:xfrm>
          <a:custGeom>
            <a:avLst/>
            <a:gdLst/>
            <a:ahLst/>
            <a:cxnLst/>
            <a:rect r="r" b="b" t="t" l="l"/>
            <a:pathLst>
              <a:path h="896748" w="2740062">
                <a:moveTo>
                  <a:pt x="0" y="0"/>
                </a:moveTo>
                <a:lnTo>
                  <a:pt x="2740062" y="0"/>
                </a:lnTo>
                <a:lnTo>
                  <a:pt x="2740062" y="896747"/>
                </a:lnTo>
                <a:lnTo>
                  <a:pt x="0" y="896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69116" y="559141"/>
            <a:ext cx="1430022" cy="1430022"/>
          </a:xfrm>
          <a:custGeom>
            <a:avLst/>
            <a:gdLst/>
            <a:ahLst/>
            <a:cxnLst/>
            <a:rect r="r" b="b" t="t" l="l"/>
            <a:pathLst>
              <a:path h="1430022" w="1430022">
                <a:moveTo>
                  <a:pt x="0" y="0"/>
                </a:moveTo>
                <a:lnTo>
                  <a:pt x="1430021" y="0"/>
                </a:lnTo>
                <a:lnTo>
                  <a:pt x="1430021" y="1430022"/>
                </a:lnTo>
                <a:lnTo>
                  <a:pt x="0" y="1430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700" y="7929269"/>
            <a:ext cx="2995766" cy="2658062"/>
          </a:xfrm>
          <a:custGeom>
            <a:avLst/>
            <a:gdLst/>
            <a:ahLst/>
            <a:cxnLst/>
            <a:rect r="r" b="b" t="t" l="l"/>
            <a:pathLst>
              <a:path h="2658062" w="2995766">
                <a:moveTo>
                  <a:pt x="0" y="0"/>
                </a:moveTo>
                <a:lnTo>
                  <a:pt x="2995766" y="0"/>
                </a:lnTo>
                <a:lnTo>
                  <a:pt x="2995766" y="2658062"/>
                </a:lnTo>
                <a:lnTo>
                  <a:pt x="0" y="2658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030" t="0" r="-17030" b="0"/>
            </a:stretch>
          </a:blipFill>
        </p:spPr>
      </p:sp>
      <p:grpSp>
        <p:nvGrpSpPr>
          <p:cNvPr name="Group 3" id="3"/>
          <p:cNvGrpSpPr/>
          <p:nvPr/>
        </p:nvGrpSpPr>
        <p:grpSpPr>
          <a:xfrm rot="0">
            <a:off x="8287300" y="6323169"/>
            <a:ext cx="4670161" cy="896517"/>
            <a:chOff x="0" y="0"/>
            <a:chExt cx="1230001" cy="236120"/>
          </a:xfrm>
        </p:grpSpPr>
        <p:sp>
          <p:nvSpPr>
            <p:cNvPr name="Freeform 4" id="4"/>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5" id="5"/>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550234" y="7479951"/>
            <a:ext cx="4670161" cy="896517"/>
            <a:chOff x="0" y="0"/>
            <a:chExt cx="1230001" cy="236120"/>
          </a:xfrm>
        </p:grpSpPr>
        <p:sp>
          <p:nvSpPr>
            <p:cNvPr name="Freeform 7" id="7"/>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8" id="8"/>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550234" y="6323169"/>
            <a:ext cx="4670161" cy="896517"/>
            <a:chOff x="0" y="0"/>
            <a:chExt cx="1230001" cy="236120"/>
          </a:xfrm>
        </p:grpSpPr>
        <p:sp>
          <p:nvSpPr>
            <p:cNvPr name="Freeform 10" id="10"/>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1" id="11"/>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287300" y="7479951"/>
            <a:ext cx="4670161" cy="896517"/>
            <a:chOff x="0" y="0"/>
            <a:chExt cx="1230001" cy="236120"/>
          </a:xfrm>
        </p:grpSpPr>
        <p:sp>
          <p:nvSpPr>
            <p:cNvPr name="Freeform 13" id="13"/>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4" id="14"/>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227999" y="1126346"/>
            <a:ext cx="13832002" cy="5196823"/>
          </a:xfrm>
          <a:prstGeom prst="rect">
            <a:avLst/>
          </a:prstGeom>
        </p:spPr>
        <p:txBody>
          <a:bodyPr anchor="t" rtlCol="false" tIns="0" lIns="0" bIns="0" rIns="0">
            <a:spAutoFit/>
          </a:bodyPr>
          <a:lstStyle/>
          <a:p>
            <a:pPr algn="ctr">
              <a:lnSpc>
                <a:spcPts val="6860"/>
              </a:lnSpc>
            </a:pPr>
            <a:r>
              <a:rPr lang="en-US" sz="4900">
                <a:solidFill>
                  <a:srgbClr val="000000"/>
                </a:solidFill>
                <a:latin typeface="Redressed"/>
                <a:ea typeface="Redressed"/>
                <a:cs typeface="Redressed"/>
                <a:sym typeface="Redressed"/>
              </a:rPr>
              <a:t>Türkiye’nin en kalabalık ve en önemli şehirlerinden biridir. Asya ve Avrupa kıtalarını birbirine bağlayan eşsiz konumuyla ün yapmıştır. Bizans, Roma ve Osmanlı İmparatorluklarına başkentlik yapmış olan bu şehir, tarihi yapıları, boğaz manzarası ve kültürel zenginlikleriyle ünlüdür.</a:t>
            </a:r>
          </a:p>
          <a:p>
            <a:pPr algn="ctr">
              <a:lnSpc>
                <a:spcPts val="6860"/>
              </a:lnSpc>
            </a:pPr>
          </a:p>
        </p:txBody>
      </p:sp>
      <p:sp>
        <p:nvSpPr>
          <p:cNvPr name="TextBox 16" id="16"/>
          <p:cNvSpPr txBox="true"/>
          <p:nvPr/>
        </p:nvSpPr>
        <p:spPr>
          <a:xfrm rot="0">
            <a:off x="8500789" y="6118082"/>
            <a:ext cx="4243184" cy="2120572"/>
          </a:xfrm>
          <a:prstGeom prst="rect">
            <a:avLst/>
          </a:prstGeom>
        </p:spPr>
        <p:txBody>
          <a:bodyPr anchor="t" rtlCol="false" tIns="0" lIns="0" bIns="0" rIns="0">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name="TextBox 17" id="17"/>
          <p:cNvSpPr txBox="true"/>
          <p:nvPr/>
        </p:nvSpPr>
        <p:spPr>
          <a:xfrm rot="0">
            <a:off x="3880785" y="6148271"/>
            <a:ext cx="4620004" cy="2130483"/>
          </a:xfrm>
          <a:prstGeom prst="rect">
            <a:avLst/>
          </a:prstGeom>
        </p:spPr>
        <p:txBody>
          <a:bodyPr anchor="t" rtlCol="false" tIns="0" lIns="0" bIns="0" rIns="0">
            <a:spAutoFit/>
          </a:bodyPr>
          <a:lstStyle/>
          <a:p>
            <a:pPr algn="l" marL="0" indent="0" lvl="1">
              <a:lnSpc>
                <a:spcPts val="8815"/>
              </a:lnSpc>
              <a:spcBef>
                <a:spcPct val="0"/>
              </a:spcBef>
            </a:pPr>
            <a:r>
              <a:rPr lang="en-US" sz="4385">
                <a:solidFill>
                  <a:srgbClr val="000000"/>
                </a:solidFill>
                <a:latin typeface="Balsamiq Sans"/>
                <a:ea typeface="Balsamiq Sans"/>
                <a:cs typeface="Balsamiq Sans"/>
                <a:sym typeface="Balsamiq Sans"/>
              </a:rPr>
              <a:t>A</a:t>
            </a:r>
            <a:r>
              <a:rPr lang="en-US" sz="4385" strike="noStrike" u="none">
                <a:solidFill>
                  <a:srgbClr val="000000"/>
                </a:solidFill>
                <a:latin typeface="Balsamiq Sans"/>
                <a:ea typeface="Balsamiq Sans"/>
                <a:cs typeface="Balsamiq Sans"/>
                <a:sym typeface="Balsamiq Sans"/>
              </a:rPr>
              <a:t>. Ankara</a:t>
            </a:r>
          </a:p>
          <a:p>
            <a:pPr algn="l" marL="0" indent="0" lvl="1">
              <a:lnSpc>
                <a:spcPts val="8815"/>
              </a:lnSpc>
              <a:spcBef>
                <a:spcPct val="0"/>
              </a:spcBef>
            </a:pPr>
            <a:r>
              <a:rPr lang="en-US" sz="4385" strike="noStrike" u="none">
                <a:solidFill>
                  <a:srgbClr val="000000"/>
                </a:solidFill>
                <a:latin typeface="Balsamiq Sans"/>
                <a:ea typeface="Balsamiq Sans"/>
                <a:cs typeface="Balsamiq Sans"/>
                <a:sym typeface="Balsamiq Sans"/>
              </a:rPr>
              <a:t>C. Siirt</a:t>
            </a:r>
          </a:p>
        </p:txBody>
      </p:sp>
      <p:sp>
        <p:nvSpPr>
          <p:cNvPr name="Freeform 18" id="18"/>
          <p:cNvSpPr/>
          <p:nvPr/>
        </p:nvSpPr>
        <p:spPr>
          <a:xfrm flipH="false" flipV="false" rot="0">
            <a:off x="13013925" y="4412637"/>
            <a:ext cx="5826230" cy="5874363"/>
          </a:xfrm>
          <a:custGeom>
            <a:avLst/>
            <a:gdLst/>
            <a:ahLst/>
            <a:cxnLst/>
            <a:rect r="r" b="b" t="t" l="l"/>
            <a:pathLst>
              <a:path h="5874363" w="5826230">
                <a:moveTo>
                  <a:pt x="0" y="0"/>
                </a:moveTo>
                <a:lnTo>
                  <a:pt x="5826230" y="0"/>
                </a:lnTo>
                <a:lnTo>
                  <a:pt x="5826230" y="5874363"/>
                </a:lnTo>
                <a:lnTo>
                  <a:pt x="0" y="5874363"/>
                </a:lnTo>
                <a:lnTo>
                  <a:pt x="0" y="0"/>
                </a:lnTo>
                <a:close/>
              </a:path>
            </a:pathLst>
          </a:custGeom>
          <a:blipFill>
            <a:blip r:embed="rId3"/>
            <a:stretch>
              <a:fillRect l="0" t="-31181" r="0" b="-45139"/>
            </a:stretch>
          </a:blipFill>
        </p:spPr>
      </p:sp>
      <p:sp>
        <p:nvSpPr>
          <p:cNvPr name="Freeform 19" id="19"/>
          <p:cNvSpPr/>
          <p:nvPr/>
        </p:nvSpPr>
        <p:spPr>
          <a:xfrm flipH="false" flipV="false" rot="0">
            <a:off x="15084" y="0"/>
            <a:ext cx="3478686" cy="10287000"/>
          </a:xfrm>
          <a:custGeom>
            <a:avLst/>
            <a:gdLst/>
            <a:ahLst/>
            <a:cxnLst/>
            <a:rect r="r" b="b" t="t" l="l"/>
            <a:pathLst>
              <a:path h="10287000" w="3478686">
                <a:moveTo>
                  <a:pt x="0" y="0"/>
                </a:moveTo>
                <a:lnTo>
                  <a:pt x="3478686" y="0"/>
                </a:lnTo>
                <a:lnTo>
                  <a:pt x="3478686" y="10287000"/>
                </a:lnTo>
                <a:lnTo>
                  <a:pt x="0" y="10287000"/>
                </a:lnTo>
                <a:lnTo>
                  <a:pt x="0" y="0"/>
                </a:lnTo>
                <a:close/>
              </a:path>
            </a:pathLst>
          </a:custGeom>
          <a:blipFill>
            <a:blip r:embed="rId4"/>
            <a:stretch>
              <a:fillRect l="-155182" t="-37987" r="-152866" b="0"/>
            </a:stretch>
          </a:blipFill>
        </p:spPr>
      </p:sp>
      <p:sp>
        <p:nvSpPr>
          <p:cNvPr name="Freeform 20" id="20"/>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030" t="0" r="-17030" b="0"/>
            </a:stretch>
          </a:blipFill>
        </p:spPr>
      </p:sp>
      <p:grpSp>
        <p:nvGrpSpPr>
          <p:cNvPr name="Group 3" id="3"/>
          <p:cNvGrpSpPr/>
          <p:nvPr/>
        </p:nvGrpSpPr>
        <p:grpSpPr>
          <a:xfrm rot="0">
            <a:off x="8287300" y="6323169"/>
            <a:ext cx="4670161" cy="896517"/>
            <a:chOff x="0" y="0"/>
            <a:chExt cx="1230001" cy="236120"/>
          </a:xfrm>
        </p:grpSpPr>
        <p:sp>
          <p:nvSpPr>
            <p:cNvPr name="Freeform 4" id="4"/>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gradFill rotWithShape="true">
              <a:gsLst>
                <a:gs pos="0">
                  <a:srgbClr val="0097B2">
                    <a:alpha val="100000"/>
                  </a:srgbClr>
                </a:gs>
                <a:gs pos="100000">
                  <a:srgbClr val="7ED957">
                    <a:alpha val="100000"/>
                  </a:srgbClr>
                </a:gs>
              </a:gsLst>
              <a:lin ang="0"/>
            </a:gradFill>
            <a:ln w="38100" cap="rnd">
              <a:solidFill>
                <a:srgbClr val="D78F28"/>
              </a:solidFill>
              <a:prstDash val="solid"/>
              <a:round/>
            </a:ln>
          </p:spPr>
        </p:sp>
        <p:sp>
          <p:nvSpPr>
            <p:cNvPr name="TextBox 5" id="5"/>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550234" y="7479951"/>
            <a:ext cx="4670161" cy="896517"/>
            <a:chOff x="0" y="0"/>
            <a:chExt cx="1230001" cy="236120"/>
          </a:xfrm>
        </p:grpSpPr>
        <p:sp>
          <p:nvSpPr>
            <p:cNvPr name="Freeform 7" id="7"/>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8" id="8"/>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550234" y="6323169"/>
            <a:ext cx="4670161" cy="896517"/>
            <a:chOff x="0" y="0"/>
            <a:chExt cx="1230001" cy="236120"/>
          </a:xfrm>
        </p:grpSpPr>
        <p:sp>
          <p:nvSpPr>
            <p:cNvPr name="Freeform 10" id="10"/>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1" id="11"/>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287300" y="7479951"/>
            <a:ext cx="4670161" cy="896517"/>
            <a:chOff x="0" y="0"/>
            <a:chExt cx="1230001" cy="236120"/>
          </a:xfrm>
        </p:grpSpPr>
        <p:sp>
          <p:nvSpPr>
            <p:cNvPr name="Freeform 13" id="13"/>
            <p:cNvSpPr/>
            <p:nvPr/>
          </p:nvSpPr>
          <p:spPr>
            <a:xfrm flipH="false" flipV="false" rot="0">
              <a:off x="0" y="0"/>
              <a:ext cx="1230001" cy="236120"/>
            </a:xfrm>
            <a:custGeom>
              <a:avLst/>
              <a:gdLst/>
              <a:ahLst/>
              <a:cxnLst/>
              <a:rect r="r" b="b" t="t" l="l"/>
              <a:pathLst>
                <a:path h="236120" w="1230001">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name="TextBox 14" id="14"/>
            <p:cNvSpPr txBox="true"/>
            <p:nvPr/>
          </p:nvSpPr>
          <p:spPr>
            <a:xfrm>
              <a:off x="0" y="-38100"/>
              <a:ext cx="1230001" cy="27422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3056444" y="4412637"/>
            <a:ext cx="5826230" cy="5874363"/>
          </a:xfrm>
          <a:custGeom>
            <a:avLst/>
            <a:gdLst/>
            <a:ahLst/>
            <a:cxnLst/>
            <a:rect r="r" b="b" t="t" l="l"/>
            <a:pathLst>
              <a:path h="5874363" w="5826230">
                <a:moveTo>
                  <a:pt x="0" y="0"/>
                </a:moveTo>
                <a:lnTo>
                  <a:pt x="5826229" y="0"/>
                </a:lnTo>
                <a:lnTo>
                  <a:pt x="5826229" y="5874363"/>
                </a:lnTo>
                <a:lnTo>
                  <a:pt x="0" y="5874363"/>
                </a:lnTo>
                <a:lnTo>
                  <a:pt x="0" y="0"/>
                </a:lnTo>
                <a:close/>
              </a:path>
            </a:pathLst>
          </a:custGeom>
          <a:blipFill>
            <a:blip r:embed="rId3"/>
            <a:stretch>
              <a:fillRect l="0" t="-31181" r="0" b="-45139"/>
            </a:stretch>
          </a:blipFill>
        </p:spPr>
      </p:sp>
      <p:sp>
        <p:nvSpPr>
          <p:cNvPr name="Freeform 16" id="16"/>
          <p:cNvSpPr/>
          <p:nvPr/>
        </p:nvSpPr>
        <p:spPr>
          <a:xfrm flipH="false" flipV="false" rot="0">
            <a:off x="15084" y="0"/>
            <a:ext cx="3478686" cy="10287000"/>
          </a:xfrm>
          <a:custGeom>
            <a:avLst/>
            <a:gdLst/>
            <a:ahLst/>
            <a:cxnLst/>
            <a:rect r="r" b="b" t="t" l="l"/>
            <a:pathLst>
              <a:path h="10287000" w="3478686">
                <a:moveTo>
                  <a:pt x="0" y="0"/>
                </a:moveTo>
                <a:lnTo>
                  <a:pt x="3478686" y="0"/>
                </a:lnTo>
                <a:lnTo>
                  <a:pt x="3478686" y="10287000"/>
                </a:lnTo>
                <a:lnTo>
                  <a:pt x="0" y="10287000"/>
                </a:lnTo>
                <a:lnTo>
                  <a:pt x="0" y="0"/>
                </a:lnTo>
                <a:close/>
              </a:path>
            </a:pathLst>
          </a:custGeom>
          <a:blipFill>
            <a:blip r:embed="rId4"/>
            <a:stretch>
              <a:fillRect l="-155182" t="-37987" r="-152866" b="0"/>
            </a:stretch>
          </a:blipFill>
        </p:spPr>
      </p:sp>
      <p:sp>
        <p:nvSpPr>
          <p:cNvPr name="Freeform 17" id="17"/>
          <p:cNvSpPr/>
          <p:nvPr/>
        </p:nvSpPr>
        <p:spPr>
          <a:xfrm flipH="false" flipV="false" rot="0">
            <a:off x="16936680" y="359336"/>
            <a:ext cx="1107790" cy="1107790"/>
          </a:xfrm>
          <a:custGeom>
            <a:avLst/>
            <a:gdLst/>
            <a:ahLst/>
            <a:cxnLst/>
            <a:rect r="r" b="b" t="t" l="l"/>
            <a:pathLst>
              <a:path h="1107790" w="1107790">
                <a:moveTo>
                  <a:pt x="0" y="0"/>
                </a:moveTo>
                <a:lnTo>
                  <a:pt x="1107791" y="0"/>
                </a:lnTo>
                <a:lnTo>
                  <a:pt x="1107791" y="1107790"/>
                </a:lnTo>
                <a:lnTo>
                  <a:pt x="0" y="1107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3743026">
            <a:off x="12230570" y="2385097"/>
            <a:ext cx="1651746" cy="540572"/>
          </a:xfrm>
          <a:custGeom>
            <a:avLst/>
            <a:gdLst/>
            <a:ahLst/>
            <a:cxnLst/>
            <a:rect r="r" b="b" t="t" l="l"/>
            <a:pathLst>
              <a:path h="540572" w="1651746">
                <a:moveTo>
                  <a:pt x="0" y="0"/>
                </a:moveTo>
                <a:lnTo>
                  <a:pt x="1651747" y="0"/>
                </a:lnTo>
                <a:lnTo>
                  <a:pt x="1651747" y="540572"/>
                </a:lnTo>
                <a:lnTo>
                  <a:pt x="0" y="5405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1719618">
            <a:off x="14006871" y="2340867"/>
            <a:ext cx="2468875" cy="807996"/>
          </a:xfrm>
          <a:custGeom>
            <a:avLst/>
            <a:gdLst/>
            <a:ahLst/>
            <a:cxnLst/>
            <a:rect r="r" b="b" t="t" l="l"/>
            <a:pathLst>
              <a:path h="807996" w="2468875">
                <a:moveTo>
                  <a:pt x="0" y="0"/>
                </a:moveTo>
                <a:lnTo>
                  <a:pt x="2468876" y="0"/>
                </a:lnTo>
                <a:lnTo>
                  <a:pt x="2468876" y="807995"/>
                </a:lnTo>
                <a:lnTo>
                  <a:pt x="0" y="8079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6706302">
            <a:off x="6780723" y="2307334"/>
            <a:ext cx="2126967" cy="696098"/>
          </a:xfrm>
          <a:custGeom>
            <a:avLst/>
            <a:gdLst/>
            <a:ahLst/>
            <a:cxnLst/>
            <a:rect r="r" b="b" t="t" l="l"/>
            <a:pathLst>
              <a:path h="696098" w="2126967">
                <a:moveTo>
                  <a:pt x="0" y="0"/>
                </a:moveTo>
                <a:lnTo>
                  <a:pt x="2126967" y="0"/>
                </a:lnTo>
                <a:lnTo>
                  <a:pt x="2126967" y="696098"/>
                </a:lnTo>
                <a:lnTo>
                  <a:pt x="0" y="6960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3563614">
            <a:off x="10698595" y="1074338"/>
            <a:ext cx="2400372" cy="785576"/>
          </a:xfrm>
          <a:custGeom>
            <a:avLst/>
            <a:gdLst/>
            <a:ahLst/>
            <a:cxnLst/>
            <a:rect r="r" b="b" t="t" l="l"/>
            <a:pathLst>
              <a:path h="785576" w="2400372">
                <a:moveTo>
                  <a:pt x="0" y="0"/>
                </a:moveTo>
                <a:lnTo>
                  <a:pt x="2400372" y="0"/>
                </a:lnTo>
                <a:lnTo>
                  <a:pt x="2400372" y="785576"/>
                </a:lnTo>
                <a:lnTo>
                  <a:pt x="0" y="7855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7306028">
            <a:off x="9425867" y="2204694"/>
            <a:ext cx="1297989" cy="424796"/>
          </a:xfrm>
          <a:custGeom>
            <a:avLst/>
            <a:gdLst/>
            <a:ahLst/>
            <a:cxnLst/>
            <a:rect r="r" b="b" t="t" l="l"/>
            <a:pathLst>
              <a:path h="424796" w="1297989">
                <a:moveTo>
                  <a:pt x="0" y="0"/>
                </a:moveTo>
                <a:lnTo>
                  <a:pt x="1297989" y="0"/>
                </a:lnTo>
                <a:lnTo>
                  <a:pt x="1297989" y="424797"/>
                </a:lnTo>
                <a:lnTo>
                  <a:pt x="0" y="4247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2700000">
            <a:off x="13550405" y="4481336"/>
            <a:ext cx="2015714" cy="659688"/>
          </a:xfrm>
          <a:custGeom>
            <a:avLst/>
            <a:gdLst/>
            <a:ahLst/>
            <a:cxnLst/>
            <a:rect r="r" b="b" t="t" l="l"/>
            <a:pathLst>
              <a:path h="659688" w="2015714">
                <a:moveTo>
                  <a:pt x="0" y="0"/>
                </a:moveTo>
                <a:lnTo>
                  <a:pt x="2015714" y="0"/>
                </a:lnTo>
                <a:lnTo>
                  <a:pt x="2015714" y="659689"/>
                </a:lnTo>
                <a:lnTo>
                  <a:pt x="0" y="6596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5135618">
            <a:off x="11267461" y="4246707"/>
            <a:ext cx="1598143" cy="523028"/>
          </a:xfrm>
          <a:custGeom>
            <a:avLst/>
            <a:gdLst/>
            <a:ahLst/>
            <a:cxnLst/>
            <a:rect r="r" b="b" t="t" l="l"/>
            <a:pathLst>
              <a:path h="523028" w="1598143">
                <a:moveTo>
                  <a:pt x="0" y="0"/>
                </a:moveTo>
                <a:lnTo>
                  <a:pt x="1598143" y="0"/>
                </a:lnTo>
                <a:lnTo>
                  <a:pt x="1598143" y="523028"/>
                </a:lnTo>
                <a:lnTo>
                  <a:pt x="0" y="5230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2700000">
            <a:off x="8176314" y="3950582"/>
            <a:ext cx="1958756" cy="641047"/>
          </a:xfrm>
          <a:custGeom>
            <a:avLst/>
            <a:gdLst/>
            <a:ahLst/>
            <a:cxnLst/>
            <a:rect r="r" b="b" t="t" l="l"/>
            <a:pathLst>
              <a:path h="641047" w="1958756">
                <a:moveTo>
                  <a:pt x="0" y="0"/>
                </a:moveTo>
                <a:lnTo>
                  <a:pt x="1958756" y="0"/>
                </a:lnTo>
                <a:lnTo>
                  <a:pt x="1958756" y="641047"/>
                </a:lnTo>
                <a:lnTo>
                  <a:pt x="0" y="6410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3806096">
            <a:off x="12156954" y="4693946"/>
            <a:ext cx="1781959" cy="583187"/>
          </a:xfrm>
          <a:custGeom>
            <a:avLst/>
            <a:gdLst/>
            <a:ahLst/>
            <a:cxnLst/>
            <a:rect r="r" b="b" t="t" l="l"/>
            <a:pathLst>
              <a:path h="583187" w="1781959">
                <a:moveTo>
                  <a:pt x="0" y="0"/>
                </a:moveTo>
                <a:lnTo>
                  <a:pt x="1781958" y="0"/>
                </a:lnTo>
                <a:lnTo>
                  <a:pt x="1781958" y="583187"/>
                </a:lnTo>
                <a:lnTo>
                  <a:pt x="0" y="583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5798976">
            <a:off x="10566817" y="3562746"/>
            <a:ext cx="1848835" cy="605073"/>
          </a:xfrm>
          <a:custGeom>
            <a:avLst/>
            <a:gdLst/>
            <a:ahLst/>
            <a:cxnLst/>
            <a:rect r="r" b="b" t="t" l="l"/>
            <a:pathLst>
              <a:path h="605073" w="1848835">
                <a:moveTo>
                  <a:pt x="0" y="0"/>
                </a:moveTo>
                <a:lnTo>
                  <a:pt x="1848835" y="0"/>
                </a:lnTo>
                <a:lnTo>
                  <a:pt x="1848835" y="605073"/>
                </a:lnTo>
                <a:lnTo>
                  <a:pt x="0" y="6050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7086763">
            <a:off x="7491964" y="4741866"/>
            <a:ext cx="1489118" cy="487348"/>
          </a:xfrm>
          <a:custGeom>
            <a:avLst/>
            <a:gdLst/>
            <a:ahLst/>
            <a:cxnLst/>
            <a:rect r="r" b="b" t="t" l="l"/>
            <a:pathLst>
              <a:path h="487348" w="1489118">
                <a:moveTo>
                  <a:pt x="0" y="0"/>
                </a:moveTo>
                <a:lnTo>
                  <a:pt x="1489118" y="0"/>
                </a:lnTo>
                <a:lnTo>
                  <a:pt x="1489118" y="487347"/>
                </a:lnTo>
                <a:lnTo>
                  <a:pt x="0" y="4873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807363">
            <a:off x="9844645" y="-88214"/>
            <a:ext cx="6058618" cy="6000530"/>
          </a:xfrm>
          <a:custGeom>
            <a:avLst/>
            <a:gdLst/>
            <a:ahLst/>
            <a:cxnLst/>
            <a:rect r="r" b="b" t="t" l="l"/>
            <a:pathLst>
              <a:path h="6000530" w="6058618">
                <a:moveTo>
                  <a:pt x="0" y="0"/>
                </a:moveTo>
                <a:lnTo>
                  <a:pt x="6058619" y="0"/>
                </a:lnTo>
                <a:lnTo>
                  <a:pt x="6058619" y="6000530"/>
                </a:lnTo>
                <a:lnTo>
                  <a:pt x="0" y="60005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0" id="30"/>
          <p:cNvSpPr txBox="true"/>
          <p:nvPr/>
        </p:nvSpPr>
        <p:spPr>
          <a:xfrm rot="0">
            <a:off x="8557939" y="6148271"/>
            <a:ext cx="4243184" cy="2120572"/>
          </a:xfrm>
          <a:prstGeom prst="rect">
            <a:avLst/>
          </a:prstGeom>
        </p:spPr>
        <p:txBody>
          <a:bodyPr anchor="t" rtlCol="false" tIns="0" lIns="0" bIns="0" rIns="0">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name="TextBox 31" id="31"/>
          <p:cNvSpPr txBox="true"/>
          <p:nvPr/>
        </p:nvSpPr>
        <p:spPr>
          <a:xfrm rot="0">
            <a:off x="3880785" y="6148271"/>
            <a:ext cx="4620004" cy="2130483"/>
          </a:xfrm>
          <a:prstGeom prst="rect">
            <a:avLst/>
          </a:prstGeom>
        </p:spPr>
        <p:txBody>
          <a:bodyPr anchor="t" rtlCol="false" tIns="0" lIns="0" bIns="0" rIns="0">
            <a:spAutoFit/>
          </a:bodyPr>
          <a:lstStyle/>
          <a:p>
            <a:pPr algn="l" marL="0" indent="0" lvl="1">
              <a:lnSpc>
                <a:spcPts val="8815"/>
              </a:lnSpc>
              <a:spcBef>
                <a:spcPct val="0"/>
              </a:spcBef>
            </a:pPr>
            <a:r>
              <a:rPr lang="en-US" sz="4385">
                <a:solidFill>
                  <a:srgbClr val="000000"/>
                </a:solidFill>
                <a:latin typeface="Balsamiq Sans"/>
                <a:ea typeface="Balsamiq Sans"/>
                <a:cs typeface="Balsamiq Sans"/>
                <a:sym typeface="Balsamiq Sans"/>
              </a:rPr>
              <a:t>A</a:t>
            </a:r>
            <a:r>
              <a:rPr lang="en-US" sz="4385" strike="noStrike" u="none">
                <a:solidFill>
                  <a:srgbClr val="000000"/>
                </a:solidFill>
                <a:latin typeface="Balsamiq Sans"/>
                <a:ea typeface="Balsamiq Sans"/>
                <a:cs typeface="Balsamiq Sans"/>
                <a:sym typeface="Balsamiq Sans"/>
              </a:rPr>
              <a:t>. Ankara</a:t>
            </a:r>
          </a:p>
          <a:p>
            <a:pPr algn="l" marL="0" indent="0" lvl="1">
              <a:lnSpc>
                <a:spcPts val="8815"/>
              </a:lnSpc>
              <a:spcBef>
                <a:spcPct val="0"/>
              </a:spcBef>
            </a:pPr>
            <a:r>
              <a:rPr lang="en-US" sz="4385" strike="noStrike" u="none">
                <a:solidFill>
                  <a:srgbClr val="000000"/>
                </a:solidFill>
                <a:latin typeface="Balsamiq Sans"/>
                <a:ea typeface="Balsamiq Sans"/>
                <a:cs typeface="Balsamiq Sans"/>
                <a:sym typeface="Balsamiq Sans"/>
              </a:rPr>
              <a:t>C. Siirt</a:t>
            </a:r>
          </a:p>
        </p:txBody>
      </p:sp>
      <p:sp>
        <p:nvSpPr>
          <p:cNvPr name="Freeform 32" id="32"/>
          <p:cNvSpPr/>
          <p:nvPr/>
        </p:nvSpPr>
        <p:spPr>
          <a:xfrm flipH="false" flipV="false" rot="-1165012">
            <a:off x="4641446" y="382736"/>
            <a:ext cx="6058618" cy="6000530"/>
          </a:xfrm>
          <a:custGeom>
            <a:avLst/>
            <a:gdLst/>
            <a:ahLst/>
            <a:cxnLst/>
            <a:rect r="r" b="b" t="t" l="l"/>
            <a:pathLst>
              <a:path h="6000530" w="6058618">
                <a:moveTo>
                  <a:pt x="0" y="0"/>
                </a:moveTo>
                <a:lnTo>
                  <a:pt x="6058619" y="0"/>
                </a:lnTo>
                <a:lnTo>
                  <a:pt x="6058619" y="6000530"/>
                </a:lnTo>
                <a:lnTo>
                  <a:pt x="0" y="60005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255477" y="695732"/>
            <a:ext cx="5728052" cy="4769905"/>
          </a:xfrm>
          <a:custGeom>
            <a:avLst/>
            <a:gdLst/>
            <a:ahLst/>
            <a:cxnLst/>
            <a:rect r="r" b="b" t="t" l="l"/>
            <a:pathLst>
              <a:path h="4769905" w="5728052">
                <a:moveTo>
                  <a:pt x="0" y="0"/>
                </a:moveTo>
                <a:lnTo>
                  <a:pt x="5728051" y="0"/>
                </a:lnTo>
                <a:lnTo>
                  <a:pt x="5728051" y="4769905"/>
                </a:lnTo>
                <a:lnTo>
                  <a:pt x="0" y="47699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4" id="34"/>
          <p:cNvSpPr txBox="true"/>
          <p:nvPr/>
        </p:nvSpPr>
        <p:spPr>
          <a:xfrm rot="196195">
            <a:off x="-491449" y="2546827"/>
            <a:ext cx="6862982" cy="548227"/>
          </a:xfrm>
          <a:prstGeom prst="rect">
            <a:avLst/>
          </a:prstGeom>
        </p:spPr>
        <p:txBody>
          <a:bodyPr anchor="t" rtlCol="false" tIns="0" lIns="0" bIns="0" rIns="0">
            <a:spAutoFit/>
          </a:bodyPr>
          <a:lstStyle/>
          <a:p>
            <a:pPr algn="ctr">
              <a:lnSpc>
                <a:spcPts val="3926"/>
              </a:lnSpc>
            </a:pPr>
            <a:r>
              <a:rPr lang="en-US" sz="4619" spc="-318">
                <a:solidFill>
                  <a:srgbClr val="344A3D"/>
                </a:solidFill>
                <a:latin typeface="Alkatra"/>
                <a:ea typeface="Alkatra"/>
                <a:cs typeface="Alkatra"/>
                <a:sym typeface="Alkatra"/>
              </a:rPr>
              <a:t>Harikasın!</a:t>
            </a:r>
          </a:p>
        </p:txBody>
      </p:sp>
      <p:sp>
        <p:nvSpPr>
          <p:cNvPr name="Freeform 35" id="35"/>
          <p:cNvSpPr/>
          <p:nvPr/>
        </p:nvSpPr>
        <p:spPr>
          <a:xfrm flipH="false" flipV="false" rot="0">
            <a:off x="498931" y="306205"/>
            <a:ext cx="1013168" cy="1160922"/>
          </a:xfrm>
          <a:custGeom>
            <a:avLst/>
            <a:gdLst/>
            <a:ahLst/>
            <a:cxnLst/>
            <a:rect r="r" b="b" t="t" l="l"/>
            <a:pathLst>
              <a:path h="1160922" w="1013168">
                <a:moveTo>
                  <a:pt x="0" y="0"/>
                </a:moveTo>
                <a:lnTo>
                  <a:pt x="1013168" y="0"/>
                </a:lnTo>
                <a:lnTo>
                  <a:pt x="1013168" y="1160921"/>
                </a:lnTo>
                <a:lnTo>
                  <a:pt x="0" y="11609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DAGkZ2-7c5c</dc:identifier>
  <dcterms:modified xsi:type="dcterms:W3CDTF">2011-08-01T06:04:30Z</dcterms:modified>
  <cp:revision>1</cp:revision>
  <dc:title>Green and Orange Illustrative Quiz Time Presentation</dc:title>
</cp:coreProperties>
</file>